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  <p:sldMasterId id="2147483649" r:id="rId2"/>
  </p:sldMasterIdLst>
  <p:notesMasterIdLst>
    <p:notesMasterId r:id="rId28"/>
  </p:notesMasterIdLst>
  <p:handoutMasterIdLst>
    <p:handoutMasterId r:id="rId29"/>
  </p:handoutMasterIdLst>
  <p:sldIdLst>
    <p:sldId id="256" r:id="rId3"/>
    <p:sldId id="321" r:id="rId4"/>
    <p:sldId id="314" r:id="rId5"/>
    <p:sldId id="315" r:id="rId6"/>
    <p:sldId id="320" r:id="rId7"/>
    <p:sldId id="259" r:id="rId8"/>
    <p:sldId id="258" r:id="rId9"/>
    <p:sldId id="322" r:id="rId10"/>
    <p:sldId id="319" r:id="rId11"/>
    <p:sldId id="323" r:id="rId12"/>
    <p:sldId id="324" r:id="rId13"/>
    <p:sldId id="325" r:id="rId14"/>
    <p:sldId id="326" r:id="rId15"/>
    <p:sldId id="327" r:id="rId16"/>
    <p:sldId id="328" r:id="rId17"/>
    <p:sldId id="329" r:id="rId18"/>
    <p:sldId id="330" r:id="rId19"/>
    <p:sldId id="331" r:id="rId20"/>
    <p:sldId id="332" r:id="rId21"/>
    <p:sldId id="276" r:id="rId22"/>
    <p:sldId id="277" r:id="rId23"/>
    <p:sldId id="278" r:id="rId24"/>
    <p:sldId id="280" r:id="rId25"/>
    <p:sldId id="279" r:id="rId26"/>
    <p:sldId id="333" r:id="rId27"/>
  </p:sldIdLst>
  <p:sldSz cx="12192000" cy="6858000"/>
  <p:notesSz cx="6858000" cy="9144000"/>
  <p:defaultTextStyle>
    <a:defPPr>
      <a:defRPr lang="en-GB"/>
    </a:defPPr>
    <a:lvl1pPr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0"/>
      </a:spcBef>
      <a:spcAft>
        <a:spcPct val="0"/>
      </a:spcAft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bg1"/>
        </a:solidFill>
        <a:latin typeface="Times New Roman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ciano senger" initials="ls" lastIdx="4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F431EBC-DBDE-4968-9880-2CCB537EDC34}" v="101" dt="2023-08-08T18:39:16.9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221" autoAdjust="0"/>
    <p:restoredTop sz="94660"/>
  </p:normalViewPr>
  <p:slideViewPr>
    <p:cSldViewPr>
      <p:cViewPr varScale="1">
        <p:scale>
          <a:sx n="78" d="100"/>
          <a:sy n="78" d="100"/>
        </p:scale>
        <p:origin x="1099" y="62"/>
      </p:cViewPr>
      <p:guideLst>
        <p:guide orient="horz" pos="2160"/>
        <p:guide pos="3840"/>
      </p:guideLst>
    </p:cSldViewPr>
  </p:slideViewPr>
  <p:outlineViewPr>
    <p:cViewPr varScale="1">
      <p:scale>
        <a:sx n="170" d="200"/>
        <a:sy n="170" d="200"/>
      </p:scale>
      <p:origin x="-780" y="-84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9" d="100"/>
          <a:sy n="59" d="100"/>
        </p:scale>
        <p:origin x="-1752" y="-72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notesMaster" Target="notesMasters/notesMaster1.xml"/><Relationship Id="rId36" Type="http://schemas.microsoft.com/office/2015/10/relationships/revisionInfo" Target="revisionInfo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commentAuthors" Target="commentAuthors.xml"/><Relationship Id="rId35" Type="http://schemas.microsoft.com/office/2016/11/relationships/changesInfo" Target="changesInfos/changesInfo1.xml"/><Relationship Id="rId8" Type="http://schemas.openxmlformats.org/officeDocument/2006/relationships/slide" Target="slides/slide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senger" userId="e4eb9531a94916bf" providerId="LiveId" clId="{4F431EBC-DBDE-4968-9880-2CCB537EDC34}"/>
    <pc:docChg chg="undo custSel addSld delSld modSld sldOrd">
      <pc:chgData name="luciano senger" userId="e4eb9531a94916bf" providerId="LiveId" clId="{4F431EBC-DBDE-4968-9880-2CCB537EDC34}" dt="2022-11-16T18:39:19.729" v="1268"/>
      <pc:docMkLst>
        <pc:docMk/>
      </pc:docMkLst>
      <pc:sldChg chg="addSp delSp mod">
        <pc:chgData name="luciano senger" userId="e4eb9531a94916bf" providerId="LiveId" clId="{4F431EBC-DBDE-4968-9880-2CCB537EDC34}" dt="2022-11-16T13:31:30.875" v="489" actId="22"/>
        <pc:sldMkLst>
          <pc:docMk/>
          <pc:sldMk cId="0" sldId="258"/>
        </pc:sldMkLst>
        <pc:picChg chg="add del">
          <ac:chgData name="luciano senger" userId="e4eb9531a94916bf" providerId="LiveId" clId="{4F431EBC-DBDE-4968-9880-2CCB537EDC34}" dt="2022-11-16T13:31:30.875" v="489" actId="22"/>
          <ac:picMkLst>
            <pc:docMk/>
            <pc:sldMk cId="0" sldId="258"/>
            <ac:picMk id="4" creationId="{598C54DD-829C-64FC-0C4F-4325E364E515}"/>
          </ac:picMkLst>
        </pc:picChg>
      </pc:sldChg>
      <pc:sldChg chg="modSp del mod">
        <pc:chgData name="luciano senger" userId="e4eb9531a94916bf" providerId="LiveId" clId="{4F431EBC-DBDE-4968-9880-2CCB537EDC34}" dt="2022-11-16T18:28:14.201" v="1071" actId="47"/>
        <pc:sldMkLst>
          <pc:docMk/>
          <pc:sldMk cId="0" sldId="259"/>
        </pc:sldMkLst>
        <pc:picChg chg="mod">
          <ac:chgData name="luciano senger" userId="e4eb9531a94916bf" providerId="LiveId" clId="{4F431EBC-DBDE-4968-9880-2CCB537EDC34}" dt="2022-11-16T17:54:10.333" v="885" actId="1076"/>
          <ac:picMkLst>
            <pc:docMk/>
            <pc:sldMk cId="0" sldId="259"/>
            <ac:picMk id="13" creationId="{03105CB3-E9FA-BBC7-6261-C622F8AEDC01}"/>
          </ac:picMkLst>
        </pc:picChg>
      </pc:sldChg>
      <pc:sldChg chg="modSp add mod">
        <pc:chgData name="luciano senger" userId="e4eb9531a94916bf" providerId="LiveId" clId="{4F431EBC-DBDE-4968-9880-2CCB537EDC34}" dt="2022-11-16T18:28:21.544" v="1075" actId="20577"/>
        <pc:sldMkLst>
          <pc:docMk/>
          <pc:sldMk cId="0" sldId="276"/>
        </pc:sldMkLst>
        <pc:spChg chg="mod">
          <ac:chgData name="luciano senger" userId="e4eb9531a94916bf" providerId="LiveId" clId="{4F431EBC-DBDE-4968-9880-2CCB537EDC34}" dt="2022-11-16T18:28:21.544" v="1075" actId="20577"/>
          <ac:spMkLst>
            <pc:docMk/>
            <pc:sldMk cId="0" sldId="276"/>
            <ac:spMk id="13314" creationId="{D1F1D5E8-2F84-4C13-8D68-DAFAF953B562}"/>
          </ac:spMkLst>
        </pc:sp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7"/>
        </pc:sldMkLst>
      </pc:sldChg>
      <pc:sldChg chg="modSp add">
        <pc:chgData name="luciano senger" userId="e4eb9531a94916bf" providerId="LiveId" clId="{4F431EBC-DBDE-4968-9880-2CCB537EDC34}" dt="2022-11-16T18:28:50.338" v="1076" actId="1076"/>
        <pc:sldMkLst>
          <pc:docMk/>
          <pc:sldMk cId="0" sldId="278"/>
        </pc:sldMkLst>
        <pc:picChg chg="mod">
          <ac:chgData name="luciano senger" userId="e4eb9531a94916bf" providerId="LiveId" clId="{4F431EBC-DBDE-4968-9880-2CCB537EDC34}" dt="2022-11-16T18:28:50.338" v="1076" actId="1076"/>
          <ac:picMkLst>
            <pc:docMk/>
            <pc:sldMk cId="0" sldId="278"/>
            <ac:picMk id="15364" creationId="{784E0B38-A689-4668-AE46-55E5229BBD7E}"/>
          </ac:picMkLst>
        </pc:picChg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79"/>
        </pc:sldMkLst>
      </pc:sldChg>
      <pc:sldChg chg="add">
        <pc:chgData name="luciano senger" userId="e4eb9531a94916bf" providerId="LiveId" clId="{4F431EBC-DBDE-4968-9880-2CCB537EDC34}" dt="2022-11-16T11:04:40.649" v="0"/>
        <pc:sldMkLst>
          <pc:docMk/>
          <pc:sldMk cId="0" sldId="280"/>
        </pc:sldMkLst>
      </pc:sldChg>
      <pc:sldChg chg="ord">
        <pc:chgData name="luciano senger" userId="e4eb9531a94916bf" providerId="LiveId" clId="{4F431EBC-DBDE-4968-9880-2CCB537EDC34}" dt="2022-11-16T12:22:29.842" v="458"/>
        <pc:sldMkLst>
          <pc:docMk/>
          <pc:sldMk cId="4257028723" sldId="314"/>
        </pc:sldMkLst>
      </pc:sldChg>
      <pc:sldChg chg="modSp mod">
        <pc:chgData name="luciano senger" userId="e4eb9531a94916bf" providerId="LiveId" clId="{4F431EBC-DBDE-4968-9880-2CCB537EDC34}" dt="2022-11-16T12:17:12.261" v="306" actId="1076"/>
        <pc:sldMkLst>
          <pc:docMk/>
          <pc:sldMk cId="2322293450" sldId="315"/>
        </pc:sldMkLst>
        <pc:spChg chg="mod">
          <ac:chgData name="luciano senger" userId="e4eb9531a94916bf" providerId="LiveId" clId="{4F431EBC-DBDE-4968-9880-2CCB537EDC34}" dt="2022-11-16T12:17:12.261" v="306" actId="1076"/>
          <ac:spMkLst>
            <pc:docMk/>
            <pc:sldMk cId="2322293450" sldId="315"/>
            <ac:spMk id="2" creationId="{6BE3AEB7-1FA6-EE37-86A7-85BC6063789C}"/>
          </ac:spMkLst>
        </pc:spChg>
      </pc:sldChg>
      <pc:sldChg chg="del">
        <pc:chgData name="luciano senger" userId="e4eb9531a94916bf" providerId="LiveId" clId="{4F431EBC-DBDE-4968-9880-2CCB537EDC34}" dt="2022-11-16T11:05:09.573" v="1" actId="47"/>
        <pc:sldMkLst>
          <pc:docMk/>
          <pc:sldMk cId="919826355" sldId="316"/>
        </pc:sldMkLst>
      </pc:sldChg>
      <pc:sldChg chg="del">
        <pc:chgData name="luciano senger" userId="e4eb9531a94916bf" providerId="LiveId" clId="{4F431EBC-DBDE-4968-9880-2CCB537EDC34}" dt="2022-11-16T18:28:58.267" v="1077" actId="47"/>
        <pc:sldMkLst>
          <pc:docMk/>
          <pc:sldMk cId="3836502356" sldId="317"/>
        </pc:sldMkLst>
      </pc:sldChg>
      <pc:sldChg chg="del">
        <pc:chgData name="luciano senger" userId="e4eb9531a94916bf" providerId="LiveId" clId="{4F431EBC-DBDE-4968-9880-2CCB537EDC34}" dt="2022-11-16T11:05:14.464" v="2" actId="47"/>
        <pc:sldMkLst>
          <pc:docMk/>
          <pc:sldMk cId="837317409" sldId="318"/>
        </pc:sldMkLst>
      </pc:sldChg>
      <pc:sldChg chg="addSp delSp modSp new del mod ord">
        <pc:chgData name="luciano senger" userId="e4eb9531a94916bf" providerId="LiveId" clId="{4F431EBC-DBDE-4968-9880-2CCB537EDC34}" dt="2022-11-16T13:32:35.746" v="531" actId="47"/>
        <pc:sldMkLst>
          <pc:docMk/>
          <pc:sldMk cId="3572871835" sldId="318"/>
        </pc:sldMkLst>
        <pc:spChg chg="mod">
          <ac:chgData name="luciano senger" userId="e4eb9531a94916bf" providerId="LiveId" clId="{4F431EBC-DBDE-4968-9880-2CCB537EDC34}" dt="2022-11-16T11:50:57.134" v="12" actId="20577"/>
          <ac:spMkLst>
            <pc:docMk/>
            <pc:sldMk cId="3572871835" sldId="318"/>
            <ac:spMk id="2" creationId="{DD1F2284-0C81-ED49-A6F8-2932C309F284}"/>
          </ac:spMkLst>
        </pc:spChg>
        <pc:spChg chg="del">
          <ac:chgData name="luciano senger" userId="e4eb9531a94916bf" providerId="LiveId" clId="{4F431EBC-DBDE-4968-9880-2CCB537EDC34}" dt="2022-11-16T11:51:00.016" v="13" actId="22"/>
          <ac:spMkLst>
            <pc:docMk/>
            <pc:sldMk cId="3572871835" sldId="318"/>
            <ac:spMk id="3" creationId="{01CED87E-EBED-8402-972D-6875A138E50C}"/>
          </ac:spMkLst>
        </pc:spChg>
        <pc:picChg chg="add mod ord">
          <ac:chgData name="luciano senger" userId="e4eb9531a94916bf" providerId="LiveId" clId="{4F431EBC-DBDE-4968-9880-2CCB537EDC34}" dt="2022-11-16T11:51:15.301" v="17" actId="1076"/>
          <ac:picMkLst>
            <pc:docMk/>
            <pc:sldMk cId="3572871835" sldId="318"/>
            <ac:picMk id="5" creationId="{13828D63-8ED5-09AA-7A71-68E4E3D1F813}"/>
          </ac:picMkLst>
        </pc:picChg>
      </pc:sldChg>
      <pc:sldChg chg="addSp delSp modSp new mod">
        <pc:chgData name="luciano senger" userId="e4eb9531a94916bf" providerId="LiveId" clId="{4F431EBC-DBDE-4968-9880-2CCB537EDC34}" dt="2022-11-16T13:34:06.155" v="583" actId="14861"/>
        <pc:sldMkLst>
          <pc:docMk/>
          <pc:sldMk cId="2932578039" sldId="319"/>
        </pc:sldMkLst>
        <pc:spChg chg="mod">
          <ac:chgData name="luciano senger" userId="e4eb9531a94916bf" providerId="LiveId" clId="{4F431EBC-DBDE-4968-9880-2CCB537EDC34}" dt="2022-11-16T13:32:43.119" v="545" actId="20577"/>
          <ac:spMkLst>
            <pc:docMk/>
            <pc:sldMk cId="2932578039" sldId="319"/>
            <ac:spMk id="2" creationId="{CAD6E930-95F0-8587-D045-E1E35DE11316}"/>
          </ac:spMkLst>
        </pc:spChg>
        <pc:spChg chg="del">
          <ac:chgData name="luciano senger" userId="e4eb9531a94916bf" providerId="LiveId" clId="{4F431EBC-DBDE-4968-9880-2CCB537EDC34}" dt="2022-11-16T11:54:20.052" v="45" actId="478"/>
          <ac:spMkLst>
            <pc:docMk/>
            <pc:sldMk cId="2932578039" sldId="319"/>
            <ac:spMk id="3" creationId="{5DBFB65F-CDED-4354-D391-C493B69A401D}"/>
          </ac:spMkLst>
        </pc:spChg>
        <pc:spChg chg="add del">
          <ac:chgData name="luciano senger" userId="e4eb9531a94916bf" providerId="LiveId" clId="{4F431EBC-DBDE-4968-9880-2CCB537EDC34}" dt="2022-11-16T11:53:21.168" v="22" actId="22"/>
          <ac:spMkLst>
            <pc:docMk/>
            <pc:sldMk cId="2932578039" sldId="319"/>
            <ac:spMk id="5" creationId="{79DCF9E4-63DA-E016-0137-C57C3C93ED24}"/>
          </ac:spMkLst>
        </pc:spChg>
        <pc:picChg chg="add del mod">
          <ac:chgData name="luciano senger" userId="e4eb9531a94916bf" providerId="LiveId" clId="{4F431EBC-DBDE-4968-9880-2CCB537EDC34}" dt="2022-11-16T11:54:16.840" v="44" actId="478"/>
          <ac:picMkLst>
            <pc:docMk/>
            <pc:sldMk cId="2932578039" sldId="319"/>
            <ac:picMk id="7" creationId="{7FCD1210-AA20-8922-1155-A1E362A7BDCA}"/>
          </ac:picMkLst>
        </pc:picChg>
        <pc:picChg chg="add del mod">
          <ac:chgData name="luciano senger" userId="e4eb9531a94916bf" providerId="LiveId" clId="{4F431EBC-DBDE-4968-9880-2CCB537EDC34}" dt="2022-11-16T13:33:44.055" v="555" actId="478"/>
          <ac:picMkLst>
            <pc:docMk/>
            <pc:sldMk cId="2932578039" sldId="319"/>
            <ac:picMk id="9" creationId="{24D26D7A-A8F1-33A3-AB68-877E2409DF8A}"/>
          </ac:picMkLst>
        </pc:picChg>
        <pc:picChg chg="add del mod">
          <ac:chgData name="luciano senger" userId="e4eb9531a94916bf" providerId="LiveId" clId="{4F431EBC-DBDE-4968-9880-2CCB537EDC34}" dt="2022-11-16T13:33:43.328" v="554" actId="478"/>
          <ac:picMkLst>
            <pc:docMk/>
            <pc:sldMk cId="2932578039" sldId="319"/>
            <ac:picMk id="10" creationId="{B9C47E0B-1D39-8E7B-D0B2-D84E60E5D44B}"/>
          </ac:picMkLst>
        </pc:picChg>
        <pc:picChg chg="add mod">
          <ac:chgData name="luciano senger" userId="e4eb9531a94916bf" providerId="LiveId" clId="{4F431EBC-DBDE-4968-9880-2CCB537EDC34}" dt="2022-11-16T13:34:06.155" v="583" actId="14861"/>
          <ac:picMkLst>
            <pc:docMk/>
            <pc:sldMk cId="2932578039" sldId="319"/>
            <ac:picMk id="12" creationId="{791A9C87-0C4C-293A-A3C4-E27D23BD2952}"/>
          </ac:picMkLst>
        </pc:picChg>
        <pc:picChg chg="add mod">
          <ac:chgData name="luciano senger" userId="e4eb9531a94916bf" providerId="LiveId" clId="{4F431EBC-DBDE-4968-9880-2CCB537EDC34}" dt="2022-11-16T13:33:59.528" v="572" actId="14861"/>
          <ac:picMkLst>
            <pc:docMk/>
            <pc:sldMk cId="2932578039" sldId="319"/>
            <ac:picMk id="14" creationId="{BF7202BD-BECD-4EF9-97FB-BFD7429BB6A7}"/>
          </ac:picMkLst>
        </pc:picChg>
      </pc:sldChg>
      <pc:sldChg chg="addSp modSp new mod">
        <pc:chgData name="luciano senger" userId="e4eb9531a94916bf" providerId="LiveId" clId="{4F431EBC-DBDE-4968-9880-2CCB537EDC34}" dt="2022-11-16T12:23:33.720" v="487" actId="14861"/>
        <pc:sldMkLst>
          <pc:docMk/>
          <pc:sldMk cId="1101110057" sldId="320"/>
        </pc:sldMkLst>
        <pc:spChg chg="mod">
          <ac:chgData name="luciano senger" userId="e4eb9531a94916bf" providerId="LiveId" clId="{4F431EBC-DBDE-4968-9880-2CCB537EDC34}" dt="2022-11-16T11:54:54.095" v="88" actId="20577"/>
          <ac:spMkLst>
            <pc:docMk/>
            <pc:sldMk cId="1101110057" sldId="320"/>
            <ac:spMk id="2" creationId="{00CBB7C1-68CC-C7C9-ADB8-8A1AA419DFBE}"/>
          </ac:spMkLst>
        </pc:spChg>
        <pc:spChg chg="mod">
          <ac:chgData name="luciano senger" userId="e4eb9531a94916bf" providerId="LiveId" clId="{4F431EBC-DBDE-4968-9880-2CCB537EDC34}" dt="2022-11-16T11:56:14.909" v="259" actId="20577"/>
          <ac:spMkLst>
            <pc:docMk/>
            <pc:sldMk cId="1101110057" sldId="320"/>
            <ac:spMk id="3" creationId="{DA30BD6D-6DA8-6777-65A6-9E72C2FBB10A}"/>
          </ac:spMkLst>
        </pc:spChg>
        <pc:picChg chg="add mod">
          <ac:chgData name="luciano senger" userId="e4eb9531a94916bf" providerId="LiveId" clId="{4F431EBC-DBDE-4968-9880-2CCB537EDC34}" dt="2022-11-16T12:23:33.720" v="487" actId="14861"/>
          <ac:picMkLst>
            <pc:docMk/>
            <pc:sldMk cId="1101110057" sldId="320"/>
            <ac:picMk id="5" creationId="{FF4A0CE4-AA88-2407-D9E3-2BF351F42955}"/>
          </ac:picMkLst>
        </pc:picChg>
      </pc:sldChg>
      <pc:sldChg chg="addSp modSp new mod">
        <pc:chgData name="luciano senger" userId="e4eb9531a94916bf" providerId="LiveId" clId="{4F431EBC-DBDE-4968-9880-2CCB537EDC34}" dt="2022-11-16T12:21:40.836" v="456" actId="1076"/>
        <pc:sldMkLst>
          <pc:docMk/>
          <pc:sldMk cId="1494696557" sldId="321"/>
        </pc:sldMkLst>
        <pc:spChg chg="mod">
          <ac:chgData name="luciano senger" userId="e4eb9531a94916bf" providerId="LiveId" clId="{4F431EBC-DBDE-4968-9880-2CCB537EDC34}" dt="2022-11-16T12:19:55.266" v="396" actId="20577"/>
          <ac:spMkLst>
            <pc:docMk/>
            <pc:sldMk cId="1494696557" sldId="321"/>
            <ac:spMk id="2" creationId="{3060EB3C-F48B-5E66-5ABE-11577CBFF4C4}"/>
          </ac:spMkLst>
        </pc:spChg>
        <pc:spChg chg="add mod">
          <ac:chgData name="luciano senger" userId="e4eb9531a94916bf" providerId="LiveId" clId="{4F431EBC-DBDE-4968-9880-2CCB537EDC34}" dt="2022-11-16T12:20:31.245" v="430" actId="207"/>
          <ac:spMkLst>
            <pc:docMk/>
            <pc:sldMk cId="1494696557" sldId="321"/>
            <ac:spMk id="7" creationId="{2CACA5E9-CA38-7FCD-D853-A17E980CA13F}"/>
          </ac:spMkLst>
        </pc:spChg>
        <pc:spChg chg="add mod">
          <ac:chgData name="luciano senger" userId="e4eb9531a94916bf" providerId="LiveId" clId="{4F431EBC-DBDE-4968-9880-2CCB537EDC34}" dt="2022-11-16T12:20:47.465" v="436" actId="1076"/>
          <ac:spMkLst>
            <pc:docMk/>
            <pc:sldMk cId="1494696557" sldId="321"/>
            <ac:spMk id="8" creationId="{EE212921-13C8-ED74-D273-0CD9CE11A842}"/>
          </ac:spMkLst>
        </pc:spChg>
        <pc:spChg chg="add mod">
          <ac:chgData name="luciano senger" userId="e4eb9531a94916bf" providerId="LiveId" clId="{4F431EBC-DBDE-4968-9880-2CCB537EDC34}" dt="2022-11-16T12:21:11.704" v="449" actId="1076"/>
          <ac:spMkLst>
            <pc:docMk/>
            <pc:sldMk cId="1494696557" sldId="321"/>
            <ac:spMk id="9" creationId="{49AE8696-D222-F1E8-93C9-2FD65BEEFDA9}"/>
          </ac:spMkLst>
        </pc:spChg>
        <pc:spChg chg="add mod">
          <ac:chgData name="luciano senger" userId="e4eb9531a94916bf" providerId="LiveId" clId="{4F431EBC-DBDE-4968-9880-2CCB537EDC34}" dt="2022-11-16T12:21:27.172" v="451" actId="1076"/>
          <ac:spMkLst>
            <pc:docMk/>
            <pc:sldMk cId="1494696557" sldId="321"/>
            <ac:spMk id="10" creationId="{04EF2D83-9AD9-BE64-6652-0D9A222E3AAB}"/>
          </ac:spMkLst>
        </pc:spChg>
        <pc:spChg chg="add mod">
          <ac:chgData name="luciano senger" userId="e4eb9531a94916bf" providerId="LiveId" clId="{4F431EBC-DBDE-4968-9880-2CCB537EDC34}" dt="2022-11-16T12:21:32.434" v="453" actId="1076"/>
          <ac:spMkLst>
            <pc:docMk/>
            <pc:sldMk cId="1494696557" sldId="321"/>
            <ac:spMk id="11" creationId="{6E13C37A-D932-9E90-4E70-9C70FB795E25}"/>
          </ac:spMkLst>
        </pc:spChg>
        <pc:picChg chg="add mod">
          <ac:chgData name="luciano senger" userId="e4eb9531a94916bf" providerId="LiveId" clId="{4F431EBC-DBDE-4968-9880-2CCB537EDC34}" dt="2022-11-16T12:18:59.120" v="353" actId="1076"/>
          <ac:picMkLst>
            <pc:docMk/>
            <pc:sldMk cId="1494696557" sldId="321"/>
            <ac:picMk id="4" creationId="{5BB03958-3625-C5EA-429A-AC109C584AE3}"/>
          </ac:picMkLst>
        </pc:picChg>
        <pc:picChg chg="add mod">
          <ac:chgData name="luciano senger" userId="e4eb9531a94916bf" providerId="LiveId" clId="{4F431EBC-DBDE-4968-9880-2CCB537EDC34}" dt="2022-11-16T12:21:40.836" v="456" actId="1076"/>
          <ac:picMkLst>
            <pc:docMk/>
            <pc:sldMk cId="1494696557" sldId="321"/>
            <ac:picMk id="6" creationId="{186B9B6E-3251-052F-B4A1-B002611DF9FF}"/>
          </ac:picMkLst>
        </pc:picChg>
      </pc:sldChg>
      <pc:sldChg chg="addSp delSp modSp new mod">
        <pc:chgData name="luciano senger" userId="e4eb9531a94916bf" providerId="LiveId" clId="{4F431EBC-DBDE-4968-9880-2CCB537EDC34}" dt="2022-11-16T13:31:54.874" v="530" actId="1076"/>
        <pc:sldMkLst>
          <pc:docMk/>
          <pc:sldMk cId="2767817852" sldId="322"/>
        </pc:sldMkLst>
        <pc:spChg chg="mod">
          <ac:chgData name="luciano senger" userId="e4eb9531a94916bf" providerId="LiveId" clId="{4F431EBC-DBDE-4968-9880-2CCB537EDC34}" dt="2022-11-16T13:31:45.566" v="526" actId="20577"/>
          <ac:spMkLst>
            <pc:docMk/>
            <pc:sldMk cId="2767817852" sldId="322"/>
            <ac:spMk id="2" creationId="{31D90BC2-89ED-110D-1477-C4D66C900681}"/>
          </ac:spMkLst>
        </pc:spChg>
        <pc:spChg chg="del">
          <ac:chgData name="luciano senger" userId="e4eb9531a94916bf" providerId="LiveId" clId="{4F431EBC-DBDE-4968-9880-2CCB537EDC34}" dt="2022-11-16T13:31:49.388" v="527" actId="478"/>
          <ac:spMkLst>
            <pc:docMk/>
            <pc:sldMk cId="2767817852" sldId="322"/>
            <ac:spMk id="3" creationId="{0250236D-9F4B-AA29-151F-323AA8C32331}"/>
          </ac:spMkLst>
        </pc:spChg>
        <pc:picChg chg="add mod">
          <ac:chgData name="luciano senger" userId="e4eb9531a94916bf" providerId="LiveId" clId="{4F431EBC-DBDE-4968-9880-2CCB537EDC34}" dt="2022-11-16T13:31:54.874" v="530" actId="1076"/>
          <ac:picMkLst>
            <pc:docMk/>
            <pc:sldMk cId="2767817852" sldId="322"/>
            <ac:picMk id="5" creationId="{F9797947-D771-E040-7615-2DA2D030EBD4}"/>
          </ac:picMkLst>
        </pc:picChg>
      </pc:sldChg>
      <pc:sldChg chg="addSp delSp modSp new mod">
        <pc:chgData name="luciano senger" userId="e4eb9531a94916bf" providerId="LiveId" clId="{4F431EBC-DBDE-4968-9880-2CCB537EDC34}" dt="2022-11-16T13:38:44.509" v="616" actId="1076"/>
        <pc:sldMkLst>
          <pc:docMk/>
          <pc:sldMk cId="69848626" sldId="323"/>
        </pc:sldMkLst>
        <pc:spChg chg="mod">
          <ac:chgData name="luciano senger" userId="e4eb9531a94916bf" providerId="LiveId" clId="{4F431EBC-DBDE-4968-9880-2CCB537EDC34}" dt="2022-11-16T13:37:59.660" v="602" actId="20577"/>
          <ac:spMkLst>
            <pc:docMk/>
            <pc:sldMk cId="69848626" sldId="323"/>
            <ac:spMk id="2" creationId="{0C6D64B0-8C53-F63E-2B08-5AD163EC12C7}"/>
          </ac:spMkLst>
        </pc:spChg>
        <pc:spChg chg="del">
          <ac:chgData name="luciano senger" userId="e4eb9531a94916bf" providerId="LiveId" clId="{4F431EBC-DBDE-4968-9880-2CCB537EDC34}" dt="2022-11-16T13:38:03.533" v="603" actId="22"/>
          <ac:spMkLst>
            <pc:docMk/>
            <pc:sldMk cId="69848626" sldId="323"/>
            <ac:spMk id="3" creationId="{630CBB60-6CB2-0CEB-CEF8-CD9CA31B0128}"/>
          </ac:spMkLst>
        </pc:spChg>
        <pc:picChg chg="add mod ord">
          <ac:chgData name="luciano senger" userId="e4eb9531a94916bf" providerId="LiveId" clId="{4F431EBC-DBDE-4968-9880-2CCB537EDC34}" dt="2022-11-16T13:38:15.584" v="612" actId="14861"/>
          <ac:picMkLst>
            <pc:docMk/>
            <pc:sldMk cId="69848626" sldId="323"/>
            <ac:picMk id="5" creationId="{08DBAD81-6705-E302-71A5-F9683375599C}"/>
          </ac:picMkLst>
        </pc:picChg>
        <pc:picChg chg="add mod">
          <ac:chgData name="luciano senger" userId="e4eb9531a94916bf" providerId="LiveId" clId="{4F431EBC-DBDE-4968-9880-2CCB537EDC34}" dt="2022-11-16T13:38:44.509" v="616" actId="1076"/>
          <ac:picMkLst>
            <pc:docMk/>
            <pc:sldMk cId="69848626" sldId="323"/>
            <ac:picMk id="7" creationId="{B294245C-31D7-3E0E-1048-E0CA55DC3BB7}"/>
          </ac:picMkLst>
        </pc:picChg>
      </pc:sldChg>
      <pc:sldChg chg="addSp delSp modSp new mod ord">
        <pc:chgData name="luciano senger" userId="e4eb9531a94916bf" providerId="LiveId" clId="{4F431EBC-DBDE-4968-9880-2CCB537EDC34}" dt="2022-11-16T13:42:37.208" v="663" actId="14100"/>
        <pc:sldMkLst>
          <pc:docMk/>
          <pc:sldMk cId="3807193086" sldId="324"/>
        </pc:sldMkLst>
        <pc:spChg chg="mod">
          <ac:chgData name="luciano senger" userId="e4eb9531a94916bf" providerId="LiveId" clId="{4F431EBC-DBDE-4968-9880-2CCB537EDC34}" dt="2022-11-16T13:42:03.592" v="654" actId="20577"/>
          <ac:spMkLst>
            <pc:docMk/>
            <pc:sldMk cId="3807193086" sldId="324"/>
            <ac:spMk id="2" creationId="{200B5C75-A5D9-D192-D54B-EBD3D8294A0B}"/>
          </ac:spMkLst>
        </pc:spChg>
        <pc:spChg chg="del">
          <ac:chgData name="luciano senger" userId="e4eb9531a94916bf" providerId="LiveId" clId="{4F431EBC-DBDE-4968-9880-2CCB537EDC34}" dt="2022-11-16T13:41:52.172" v="629" actId="22"/>
          <ac:spMkLst>
            <pc:docMk/>
            <pc:sldMk cId="3807193086" sldId="324"/>
            <ac:spMk id="3" creationId="{2FD1B9A8-8B4F-61CC-2261-7434EF45E163}"/>
          </ac:spMkLst>
        </pc:spChg>
        <pc:picChg chg="add mod ord">
          <ac:chgData name="luciano senger" userId="e4eb9531a94916bf" providerId="LiveId" clId="{4F431EBC-DBDE-4968-9880-2CCB537EDC34}" dt="2022-11-16T13:42:35.358" v="662" actId="14100"/>
          <ac:picMkLst>
            <pc:docMk/>
            <pc:sldMk cId="3807193086" sldId="324"/>
            <ac:picMk id="5" creationId="{4AC1217B-9643-72DA-1A1D-032ACF532590}"/>
          </ac:picMkLst>
        </pc:picChg>
        <pc:picChg chg="add mod">
          <ac:chgData name="luciano senger" userId="e4eb9531a94916bf" providerId="LiveId" clId="{4F431EBC-DBDE-4968-9880-2CCB537EDC34}" dt="2022-11-16T13:42:37.208" v="663" actId="14100"/>
          <ac:picMkLst>
            <pc:docMk/>
            <pc:sldMk cId="3807193086" sldId="324"/>
            <ac:picMk id="7" creationId="{AA56969A-E7E9-256A-70B7-88DA26EA945E}"/>
          </ac:picMkLst>
        </pc:picChg>
      </pc:sldChg>
      <pc:sldChg chg="addSp delSp modSp new mod">
        <pc:chgData name="luciano senger" userId="e4eb9531a94916bf" providerId="LiveId" clId="{4F431EBC-DBDE-4968-9880-2CCB537EDC34}" dt="2022-11-16T13:59:34.096" v="683" actId="14100"/>
        <pc:sldMkLst>
          <pc:docMk/>
          <pc:sldMk cId="4292488815" sldId="325"/>
        </pc:sldMkLst>
        <pc:spChg chg="mod">
          <ac:chgData name="luciano senger" userId="e4eb9531a94916bf" providerId="LiveId" clId="{4F431EBC-DBDE-4968-9880-2CCB537EDC34}" dt="2022-11-16T13:59:09.984" v="677" actId="20577"/>
          <ac:spMkLst>
            <pc:docMk/>
            <pc:sldMk cId="4292488815" sldId="325"/>
            <ac:spMk id="2" creationId="{0634FBFE-8361-766F-C162-D24980B1B8AF}"/>
          </ac:spMkLst>
        </pc:spChg>
        <pc:spChg chg="del">
          <ac:chgData name="luciano senger" userId="e4eb9531a94916bf" providerId="LiveId" clId="{4F431EBC-DBDE-4968-9880-2CCB537EDC34}" dt="2022-11-16T13:59:27.961" v="681" actId="22"/>
          <ac:spMkLst>
            <pc:docMk/>
            <pc:sldMk cId="4292488815" sldId="325"/>
            <ac:spMk id="3" creationId="{422C6F19-2C9C-39C9-85F9-755EB76A9DBB}"/>
          </ac:spMkLst>
        </pc:spChg>
        <pc:picChg chg="add mod">
          <ac:chgData name="luciano senger" userId="e4eb9531a94916bf" providerId="LiveId" clId="{4F431EBC-DBDE-4968-9880-2CCB537EDC34}" dt="2022-11-16T13:59:19.503" v="680" actId="14100"/>
          <ac:picMkLst>
            <pc:docMk/>
            <pc:sldMk cId="4292488815" sldId="325"/>
            <ac:picMk id="5" creationId="{4B84E84E-702D-93D4-07E0-3874F8BB2193}"/>
          </ac:picMkLst>
        </pc:picChg>
        <pc:picChg chg="add mod ord">
          <ac:chgData name="luciano senger" userId="e4eb9531a94916bf" providerId="LiveId" clId="{4F431EBC-DBDE-4968-9880-2CCB537EDC34}" dt="2022-11-16T13:59:34.096" v="683" actId="14100"/>
          <ac:picMkLst>
            <pc:docMk/>
            <pc:sldMk cId="4292488815" sldId="325"/>
            <ac:picMk id="7" creationId="{941E422E-2589-B197-D014-C66FB94F4DDA}"/>
          </ac:picMkLst>
        </pc:picChg>
      </pc:sldChg>
      <pc:sldChg chg="addSp delSp modSp new mod">
        <pc:chgData name="luciano senger" userId="e4eb9531a94916bf" providerId="LiveId" clId="{4F431EBC-DBDE-4968-9880-2CCB537EDC34}" dt="2022-11-16T14:05:51.630" v="806" actId="166"/>
        <pc:sldMkLst>
          <pc:docMk/>
          <pc:sldMk cId="4273169592" sldId="326"/>
        </pc:sldMkLst>
        <pc:spChg chg="mod">
          <ac:chgData name="luciano senger" userId="e4eb9531a94916bf" providerId="LiveId" clId="{4F431EBC-DBDE-4968-9880-2CCB537EDC34}" dt="2022-11-16T14:00:40.599" v="791" actId="20577"/>
          <ac:spMkLst>
            <pc:docMk/>
            <pc:sldMk cId="4273169592" sldId="326"/>
            <ac:spMk id="2" creationId="{CDDA9A0E-E2FB-BBA2-EAFE-BF52D411D3E5}"/>
          </ac:spMkLst>
        </pc:spChg>
        <pc:spChg chg="del">
          <ac:chgData name="luciano senger" userId="e4eb9531a94916bf" providerId="LiveId" clId="{4F431EBC-DBDE-4968-9880-2CCB537EDC34}" dt="2022-11-16T14:04:45.488" v="792" actId="22"/>
          <ac:spMkLst>
            <pc:docMk/>
            <pc:sldMk cId="4273169592" sldId="326"/>
            <ac:spMk id="3" creationId="{5F90747C-8EC2-FABE-6905-F9BD52F58EFA}"/>
          </ac:spMkLst>
        </pc:spChg>
        <pc:picChg chg="add mod ord">
          <ac:chgData name="luciano senger" userId="e4eb9531a94916bf" providerId="LiveId" clId="{4F431EBC-DBDE-4968-9880-2CCB537EDC34}" dt="2022-11-16T14:05:51.630" v="806" actId="166"/>
          <ac:picMkLst>
            <pc:docMk/>
            <pc:sldMk cId="4273169592" sldId="326"/>
            <ac:picMk id="5" creationId="{FE447FD3-3539-0349-421F-F9489A75E429}"/>
          </ac:picMkLst>
        </pc:picChg>
        <pc:picChg chg="add del mod">
          <ac:chgData name="luciano senger" userId="e4eb9531a94916bf" providerId="LiveId" clId="{4F431EBC-DBDE-4968-9880-2CCB537EDC34}" dt="2022-11-16T14:05:31.255" v="798" actId="478"/>
          <ac:picMkLst>
            <pc:docMk/>
            <pc:sldMk cId="4273169592" sldId="326"/>
            <ac:picMk id="7" creationId="{7A15CBF7-20BC-35AA-4ABE-8C33FDF1B133}"/>
          </ac:picMkLst>
        </pc:picChg>
        <pc:picChg chg="add mod">
          <ac:chgData name="luciano senger" userId="e4eb9531a94916bf" providerId="LiveId" clId="{4F431EBC-DBDE-4968-9880-2CCB537EDC34}" dt="2022-11-16T14:05:43.422" v="803" actId="14100"/>
          <ac:picMkLst>
            <pc:docMk/>
            <pc:sldMk cId="4273169592" sldId="326"/>
            <ac:picMk id="9" creationId="{93169DE6-D702-B47E-99EC-0D8B8D8D4204}"/>
          </ac:picMkLst>
        </pc:picChg>
      </pc:sldChg>
      <pc:sldChg chg="addSp delSp modSp new mod">
        <pc:chgData name="luciano senger" userId="e4eb9531a94916bf" providerId="LiveId" clId="{4F431EBC-DBDE-4968-9880-2CCB537EDC34}" dt="2022-11-16T14:15:00.702" v="864" actId="1076"/>
        <pc:sldMkLst>
          <pc:docMk/>
          <pc:sldMk cId="762936008" sldId="327"/>
        </pc:sldMkLst>
        <pc:spChg chg="mod">
          <ac:chgData name="luciano senger" userId="e4eb9531a94916bf" providerId="LiveId" clId="{4F431EBC-DBDE-4968-9880-2CCB537EDC34}" dt="2022-11-16T14:10:05.721" v="837" actId="20577"/>
          <ac:spMkLst>
            <pc:docMk/>
            <pc:sldMk cId="762936008" sldId="327"/>
            <ac:spMk id="2" creationId="{58B0CB76-C254-D805-2982-30BAFC26244B}"/>
          </ac:spMkLst>
        </pc:spChg>
        <pc:spChg chg="del">
          <ac:chgData name="luciano senger" userId="e4eb9531a94916bf" providerId="LiveId" clId="{4F431EBC-DBDE-4968-9880-2CCB537EDC34}" dt="2022-11-16T14:14:15.898" v="838" actId="22"/>
          <ac:spMkLst>
            <pc:docMk/>
            <pc:sldMk cId="762936008" sldId="327"/>
            <ac:spMk id="3" creationId="{956B6A07-CF76-1B29-12E2-C064012666B4}"/>
          </ac:spMkLst>
        </pc:spChg>
        <pc:picChg chg="add mod ord">
          <ac:chgData name="luciano senger" userId="e4eb9531a94916bf" providerId="LiveId" clId="{4F431EBC-DBDE-4968-9880-2CCB537EDC34}" dt="2022-11-16T14:14:54.359" v="860" actId="14861"/>
          <ac:picMkLst>
            <pc:docMk/>
            <pc:sldMk cId="762936008" sldId="327"/>
            <ac:picMk id="5" creationId="{AF55F534-CE2E-6775-8443-D409004C436B}"/>
          </ac:picMkLst>
        </pc:picChg>
        <pc:picChg chg="add mod">
          <ac:chgData name="luciano senger" userId="e4eb9531a94916bf" providerId="LiveId" clId="{4F431EBC-DBDE-4968-9880-2CCB537EDC34}" dt="2022-11-16T14:15:00.702" v="864" actId="1076"/>
          <ac:picMkLst>
            <pc:docMk/>
            <pc:sldMk cId="762936008" sldId="327"/>
            <ac:picMk id="7" creationId="{6649B383-B125-4405-B549-C1DEDC4C2F19}"/>
          </ac:picMkLst>
        </pc:picChg>
      </pc:sldChg>
      <pc:sldChg chg="addSp delSp modSp new mod">
        <pc:chgData name="luciano senger" userId="e4eb9531a94916bf" providerId="LiveId" clId="{4F431EBC-DBDE-4968-9880-2CCB537EDC34}" dt="2022-11-16T17:54:01.388" v="884" actId="1076"/>
        <pc:sldMkLst>
          <pc:docMk/>
          <pc:sldMk cId="1426350894" sldId="328"/>
        </pc:sldMkLst>
        <pc:spChg chg="mod">
          <ac:chgData name="luciano senger" userId="e4eb9531a94916bf" providerId="LiveId" clId="{4F431EBC-DBDE-4968-9880-2CCB537EDC34}" dt="2022-11-16T17:53:32.057" v="877" actId="20577"/>
          <ac:spMkLst>
            <pc:docMk/>
            <pc:sldMk cId="1426350894" sldId="328"/>
            <ac:spMk id="2" creationId="{1CC5BDBB-C683-B1F6-A9AE-E3C94926437B}"/>
          </ac:spMkLst>
        </pc:spChg>
        <pc:spChg chg="del">
          <ac:chgData name="luciano senger" userId="e4eb9531a94916bf" providerId="LiveId" clId="{4F431EBC-DBDE-4968-9880-2CCB537EDC34}" dt="2022-11-16T17:53:34.386" v="878" actId="22"/>
          <ac:spMkLst>
            <pc:docMk/>
            <pc:sldMk cId="1426350894" sldId="328"/>
            <ac:spMk id="3" creationId="{D296B1F0-A57C-BA32-44F3-B61AC2476E32}"/>
          </ac:spMkLst>
        </pc:spChg>
        <pc:picChg chg="add mod ord">
          <ac:chgData name="luciano senger" userId="e4eb9531a94916bf" providerId="LiveId" clId="{4F431EBC-DBDE-4968-9880-2CCB537EDC34}" dt="2022-11-16T17:53:39.660" v="880" actId="14100"/>
          <ac:picMkLst>
            <pc:docMk/>
            <pc:sldMk cId="1426350894" sldId="328"/>
            <ac:picMk id="5" creationId="{0A3727DD-72E4-AD85-F8E0-39CA31EF5E33}"/>
          </ac:picMkLst>
        </pc:picChg>
        <pc:picChg chg="add mod">
          <ac:chgData name="luciano senger" userId="e4eb9531a94916bf" providerId="LiveId" clId="{4F431EBC-DBDE-4968-9880-2CCB537EDC34}" dt="2022-11-16T17:54:01.388" v="884" actId="1076"/>
          <ac:picMkLst>
            <pc:docMk/>
            <pc:sldMk cId="1426350894" sldId="328"/>
            <ac:picMk id="7" creationId="{AB43396C-369C-A08D-73DB-0A16D886F03E}"/>
          </ac:picMkLst>
        </pc:picChg>
      </pc:sldChg>
      <pc:sldChg chg="addSp delSp modSp new mod">
        <pc:chgData name="luciano senger" userId="e4eb9531a94916bf" providerId="LiveId" clId="{4F431EBC-DBDE-4968-9880-2CCB537EDC34}" dt="2022-11-16T18:03:46.747" v="978" actId="14100"/>
        <pc:sldMkLst>
          <pc:docMk/>
          <pc:sldMk cId="2946653280" sldId="329"/>
        </pc:sldMkLst>
        <pc:spChg chg="mod">
          <ac:chgData name="luciano senger" userId="e4eb9531a94916bf" providerId="LiveId" clId="{4F431EBC-DBDE-4968-9880-2CCB537EDC34}" dt="2022-11-16T18:02:14.733" v="929" actId="20577"/>
          <ac:spMkLst>
            <pc:docMk/>
            <pc:sldMk cId="2946653280" sldId="329"/>
            <ac:spMk id="2" creationId="{B21E360B-FFE9-D783-71DA-BD4C49086B7D}"/>
          </ac:spMkLst>
        </pc:spChg>
        <pc:spChg chg="del">
          <ac:chgData name="luciano senger" userId="e4eb9531a94916bf" providerId="LiveId" clId="{4F431EBC-DBDE-4968-9880-2CCB537EDC34}" dt="2022-11-16T18:02:16.978" v="930" actId="22"/>
          <ac:spMkLst>
            <pc:docMk/>
            <pc:sldMk cId="2946653280" sldId="329"/>
            <ac:spMk id="3" creationId="{BB02F96E-A01E-DA2B-CADE-BD4C53EC697D}"/>
          </ac:spMkLst>
        </pc:spChg>
        <pc:picChg chg="add mod ord">
          <ac:chgData name="luciano senger" userId="e4eb9531a94916bf" providerId="LiveId" clId="{4F431EBC-DBDE-4968-9880-2CCB537EDC34}" dt="2022-11-16T18:03:43.658" v="977" actId="1076"/>
          <ac:picMkLst>
            <pc:docMk/>
            <pc:sldMk cId="2946653280" sldId="329"/>
            <ac:picMk id="5" creationId="{4EE50260-BDCA-E2D3-8AB9-0E0F12EBFB1C}"/>
          </ac:picMkLst>
        </pc:picChg>
        <pc:picChg chg="add mod">
          <ac:chgData name="luciano senger" userId="e4eb9531a94916bf" providerId="LiveId" clId="{4F431EBC-DBDE-4968-9880-2CCB537EDC34}" dt="2022-11-16T18:03:46.747" v="978" actId="14100"/>
          <ac:picMkLst>
            <pc:docMk/>
            <pc:sldMk cId="2946653280" sldId="329"/>
            <ac:picMk id="7" creationId="{6A9C7618-3250-2949-6D77-D7D250BD51E9}"/>
          </ac:picMkLst>
        </pc:picChg>
        <pc:picChg chg="add mod">
          <ac:chgData name="luciano senger" userId="e4eb9531a94916bf" providerId="LiveId" clId="{4F431EBC-DBDE-4968-9880-2CCB537EDC34}" dt="2022-11-16T18:03:39.794" v="975" actId="1076"/>
          <ac:picMkLst>
            <pc:docMk/>
            <pc:sldMk cId="2946653280" sldId="329"/>
            <ac:picMk id="9" creationId="{0BA3B60A-6BAA-8DC2-913C-ABF473C2D49A}"/>
          </ac:picMkLst>
        </pc:picChg>
      </pc:sldChg>
      <pc:sldChg chg="addSp delSp modSp new mod">
        <pc:chgData name="luciano senger" userId="e4eb9531a94916bf" providerId="LiveId" clId="{4F431EBC-DBDE-4968-9880-2CCB537EDC34}" dt="2022-11-16T18:08:16.588" v="1026" actId="1076"/>
        <pc:sldMkLst>
          <pc:docMk/>
          <pc:sldMk cId="1074920450" sldId="330"/>
        </pc:sldMkLst>
        <pc:spChg chg="mod">
          <ac:chgData name="luciano senger" userId="e4eb9531a94916bf" providerId="LiveId" clId="{4F431EBC-DBDE-4968-9880-2CCB537EDC34}" dt="2022-11-16T18:07:57.320" v="1019" actId="20577"/>
          <ac:spMkLst>
            <pc:docMk/>
            <pc:sldMk cId="1074920450" sldId="330"/>
            <ac:spMk id="2" creationId="{6AFE6D99-DB97-6D21-8AC1-024C7F679E4B}"/>
          </ac:spMkLst>
        </pc:spChg>
        <pc:spChg chg="del">
          <ac:chgData name="luciano senger" userId="e4eb9531a94916bf" providerId="LiveId" clId="{4F431EBC-DBDE-4968-9880-2CCB537EDC34}" dt="2022-11-16T18:07:59.347" v="1020" actId="22"/>
          <ac:spMkLst>
            <pc:docMk/>
            <pc:sldMk cId="1074920450" sldId="330"/>
            <ac:spMk id="3" creationId="{7E61B19C-F9AD-5F37-93A2-6076EF7B74F7}"/>
          </ac:spMkLst>
        </pc:spChg>
        <pc:picChg chg="add mod ord">
          <ac:chgData name="luciano senger" userId="e4eb9531a94916bf" providerId="LiveId" clId="{4F431EBC-DBDE-4968-9880-2CCB537EDC34}" dt="2022-11-16T18:08:03.416" v="1022" actId="14100"/>
          <ac:picMkLst>
            <pc:docMk/>
            <pc:sldMk cId="1074920450" sldId="330"/>
            <ac:picMk id="5" creationId="{F5D3EBFC-92EC-7992-1DBA-B19F162E6EA8}"/>
          </ac:picMkLst>
        </pc:picChg>
        <pc:picChg chg="add mod">
          <ac:chgData name="luciano senger" userId="e4eb9531a94916bf" providerId="LiveId" clId="{4F431EBC-DBDE-4968-9880-2CCB537EDC34}" dt="2022-11-16T18:08:16.588" v="1026" actId="1076"/>
          <ac:picMkLst>
            <pc:docMk/>
            <pc:sldMk cId="1074920450" sldId="330"/>
            <ac:picMk id="7" creationId="{DDAEA42A-21F2-4F0F-4447-B71099836D3F}"/>
          </ac:picMkLst>
        </pc:picChg>
      </pc:sldChg>
      <pc:sldChg chg="addSp delSp modSp new mod">
        <pc:chgData name="luciano senger" userId="e4eb9531a94916bf" providerId="LiveId" clId="{4F431EBC-DBDE-4968-9880-2CCB537EDC34}" dt="2022-11-16T18:12:59.680" v="1045" actId="1076"/>
        <pc:sldMkLst>
          <pc:docMk/>
          <pc:sldMk cId="11550199" sldId="331"/>
        </pc:sldMkLst>
        <pc:spChg chg="mod">
          <ac:chgData name="luciano senger" userId="e4eb9531a94916bf" providerId="LiveId" clId="{4F431EBC-DBDE-4968-9880-2CCB537EDC34}" dt="2022-11-16T18:11:19.375" v="1035" actId="20577"/>
          <ac:spMkLst>
            <pc:docMk/>
            <pc:sldMk cId="11550199" sldId="331"/>
            <ac:spMk id="2" creationId="{8940C68B-9E2B-87EA-9C59-1BE466BA629F}"/>
          </ac:spMkLst>
        </pc:spChg>
        <pc:spChg chg="del">
          <ac:chgData name="luciano senger" userId="e4eb9531a94916bf" providerId="LiveId" clId="{4F431EBC-DBDE-4968-9880-2CCB537EDC34}" dt="2022-11-16T18:11:21.975" v="1036" actId="22"/>
          <ac:spMkLst>
            <pc:docMk/>
            <pc:sldMk cId="11550199" sldId="331"/>
            <ac:spMk id="3" creationId="{557B9EEA-F6C9-FCDE-2308-B22D14D3A728}"/>
          </ac:spMkLst>
        </pc:spChg>
        <pc:picChg chg="add mod ord">
          <ac:chgData name="luciano senger" userId="e4eb9531a94916bf" providerId="LiveId" clId="{4F431EBC-DBDE-4968-9880-2CCB537EDC34}" dt="2022-11-16T18:11:26.739" v="1041" actId="1076"/>
          <ac:picMkLst>
            <pc:docMk/>
            <pc:sldMk cId="11550199" sldId="331"/>
            <ac:picMk id="5" creationId="{ED844469-F5D7-454A-C5DE-FB3BDED0A969}"/>
          </ac:picMkLst>
        </pc:picChg>
        <pc:picChg chg="add mod">
          <ac:chgData name="luciano senger" userId="e4eb9531a94916bf" providerId="LiveId" clId="{4F431EBC-DBDE-4968-9880-2CCB537EDC34}" dt="2022-11-16T18:12:59.680" v="1045" actId="1076"/>
          <ac:picMkLst>
            <pc:docMk/>
            <pc:sldMk cId="11550199" sldId="331"/>
            <ac:picMk id="7" creationId="{BCD45272-AF17-E030-0EBF-AFF469154316}"/>
          </ac:picMkLst>
        </pc:picChg>
      </pc:sldChg>
      <pc:sldChg chg="addSp delSp modSp new mod">
        <pc:chgData name="luciano senger" userId="e4eb9531a94916bf" providerId="LiveId" clId="{4F431EBC-DBDE-4968-9880-2CCB537EDC34}" dt="2022-11-16T18:27:23.472" v="1070" actId="1076"/>
        <pc:sldMkLst>
          <pc:docMk/>
          <pc:sldMk cId="3310109854" sldId="332"/>
        </pc:sldMkLst>
        <pc:spChg chg="mod">
          <ac:chgData name="luciano senger" userId="e4eb9531a94916bf" providerId="LiveId" clId="{4F431EBC-DBDE-4968-9880-2CCB537EDC34}" dt="2022-11-16T18:26:27.820" v="1061" actId="20577"/>
          <ac:spMkLst>
            <pc:docMk/>
            <pc:sldMk cId="3310109854" sldId="332"/>
            <ac:spMk id="2" creationId="{9E2917BC-6FC9-70BC-3034-7FEA8A1FBB16}"/>
          </ac:spMkLst>
        </pc:spChg>
        <pc:spChg chg="del">
          <ac:chgData name="luciano senger" userId="e4eb9531a94916bf" providerId="LiveId" clId="{4F431EBC-DBDE-4968-9880-2CCB537EDC34}" dt="2022-11-16T18:27:05.734" v="1065" actId="22"/>
          <ac:spMkLst>
            <pc:docMk/>
            <pc:sldMk cId="3310109854" sldId="332"/>
            <ac:spMk id="3" creationId="{0D82199A-FAA4-912A-8F5E-885DBB51B64E}"/>
          </ac:spMkLst>
        </pc:spChg>
        <pc:picChg chg="add mod">
          <ac:chgData name="luciano senger" userId="e4eb9531a94916bf" providerId="LiveId" clId="{4F431EBC-DBDE-4968-9880-2CCB537EDC34}" dt="2022-11-16T18:26:57.206" v="1064" actId="14100"/>
          <ac:picMkLst>
            <pc:docMk/>
            <pc:sldMk cId="3310109854" sldId="332"/>
            <ac:picMk id="5" creationId="{2C635327-873E-3222-71B0-521290FEB6C5}"/>
          </ac:picMkLst>
        </pc:picChg>
        <pc:picChg chg="add mod ord">
          <ac:chgData name="luciano senger" userId="e4eb9531a94916bf" providerId="LiveId" clId="{4F431EBC-DBDE-4968-9880-2CCB537EDC34}" dt="2022-11-16T18:27:09.217" v="1067" actId="1076"/>
          <ac:picMkLst>
            <pc:docMk/>
            <pc:sldMk cId="3310109854" sldId="332"/>
            <ac:picMk id="7" creationId="{1D6A5281-899D-9FDC-D73B-B689E24D400F}"/>
          </ac:picMkLst>
        </pc:picChg>
        <pc:picChg chg="add mod">
          <ac:chgData name="luciano senger" userId="e4eb9531a94916bf" providerId="LiveId" clId="{4F431EBC-DBDE-4968-9880-2CCB537EDC34}" dt="2022-11-16T18:27:23.472" v="1070" actId="1076"/>
          <ac:picMkLst>
            <pc:docMk/>
            <pc:sldMk cId="3310109854" sldId="332"/>
            <ac:picMk id="9" creationId="{7D1B9B85-8DAD-2514-9AEC-DB84B574A944}"/>
          </ac:picMkLst>
        </pc:picChg>
      </pc:sldChg>
      <pc:sldChg chg="addSp delSp modSp new mod">
        <pc:chgData name="luciano senger" userId="e4eb9531a94916bf" providerId="LiveId" clId="{4F431EBC-DBDE-4968-9880-2CCB537EDC34}" dt="2022-11-16T18:39:19.729" v="1268"/>
        <pc:sldMkLst>
          <pc:docMk/>
          <pc:sldMk cId="1011886720" sldId="333"/>
        </pc:sldMkLst>
        <pc:spChg chg="mod">
          <ac:chgData name="luciano senger" userId="e4eb9531a94916bf" providerId="LiveId" clId="{4F431EBC-DBDE-4968-9880-2CCB537EDC34}" dt="2022-11-16T18:38:52.999" v="1265" actId="20577"/>
          <ac:spMkLst>
            <pc:docMk/>
            <pc:sldMk cId="1011886720" sldId="333"/>
            <ac:spMk id="2" creationId="{60C78A3F-D0B7-39B1-6DDC-AEE776266FEA}"/>
          </ac:spMkLst>
        </pc:spChg>
        <pc:spChg chg="mod">
          <ac:chgData name="luciano senger" userId="e4eb9531a94916bf" providerId="LiveId" clId="{4F431EBC-DBDE-4968-9880-2CCB537EDC34}" dt="2022-11-16T18:39:13.180" v="1266" actId="20577"/>
          <ac:spMkLst>
            <pc:docMk/>
            <pc:sldMk cId="1011886720" sldId="333"/>
            <ac:spMk id="3" creationId="{1D16E76B-3F8E-BD68-558D-BD4E3700F5F3}"/>
          </ac:spMkLst>
        </pc:spChg>
        <pc:spChg chg="add del">
          <ac:chgData name="luciano senger" userId="e4eb9531a94916bf" providerId="LiveId" clId="{4F431EBC-DBDE-4968-9880-2CCB537EDC34}" dt="2022-11-16T18:39:19.729" v="1268"/>
          <ac:spMkLst>
            <pc:docMk/>
            <pc:sldMk cId="1011886720" sldId="333"/>
            <ac:spMk id="4" creationId="{8B076FF4-586A-F044-E7AB-DF0918F21251}"/>
          </ac:spMkLst>
        </pc:spChg>
      </pc:sldChg>
    </pc:docChg>
  </pc:docChgLst>
  <pc:docChgLst>
    <pc:chgData name="Luciano Senger" userId="e4eb9531a94916bf" providerId="LiveId" clId="{4F431EBC-DBDE-4968-9880-2CCB537EDC34}"/>
    <pc:docChg chg="undo custSel addSld modSld">
      <pc:chgData name="Luciano Senger" userId="e4eb9531a94916bf" providerId="LiveId" clId="{4F431EBC-DBDE-4968-9880-2CCB537EDC34}" dt="2023-08-08T18:42:58.341" v="154" actId="6549"/>
      <pc:docMkLst>
        <pc:docMk/>
      </pc:docMkLst>
      <pc:sldChg chg="addSp delSp modSp mod">
        <pc:chgData name="Luciano Senger" userId="e4eb9531a94916bf" providerId="LiveId" clId="{4F431EBC-DBDE-4968-9880-2CCB537EDC34}" dt="2023-08-08T18:41:52.088" v="99" actId="22"/>
        <pc:sldMkLst>
          <pc:docMk/>
          <pc:sldMk cId="0" sldId="256"/>
        </pc:sldMkLst>
        <pc:spChg chg="add del">
          <ac:chgData name="Luciano Senger" userId="e4eb9531a94916bf" providerId="LiveId" clId="{4F431EBC-DBDE-4968-9880-2CCB537EDC34}" dt="2023-08-08T18:41:52.088" v="99" actId="22"/>
          <ac:spMkLst>
            <pc:docMk/>
            <pc:sldMk cId="0" sldId="256"/>
            <ac:spMk id="3" creationId="{7D5E336E-61EB-FCF1-435B-ADD6B424A5C1}"/>
          </ac:spMkLst>
        </pc:spChg>
        <pc:spChg chg="mod">
          <ac:chgData name="Luciano Senger" userId="e4eb9531a94916bf" providerId="LiveId" clId="{4F431EBC-DBDE-4968-9880-2CCB537EDC34}" dt="2023-08-08T18:08:21.738" v="50" actId="20577"/>
          <ac:spMkLst>
            <pc:docMk/>
            <pc:sldMk cId="0" sldId="256"/>
            <ac:spMk id="5122" creationId="{DE854966-5831-48E8-9B1D-7C4B3BD20390}"/>
          </ac:spMkLst>
        </pc:spChg>
        <pc:spChg chg="mod">
          <ac:chgData name="Luciano Senger" userId="e4eb9531a94916bf" providerId="LiveId" clId="{4F431EBC-DBDE-4968-9880-2CCB537EDC34}" dt="2023-08-08T18:08:24.923" v="51" actId="6549"/>
          <ac:spMkLst>
            <pc:docMk/>
            <pc:sldMk cId="0" sldId="256"/>
            <ac:spMk id="5123" creationId="{A4AFEB7E-6C1C-440B-8DF2-05447D5F2978}"/>
          </ac:spMkLst>
        </pc:spChg>
      </pc:sldChg>
      <pc:sldChg chg="modSp add mod">
        <pc:chgData name="Luciano Senger" userId="e4eb9531a94916bf" providerId="LiveId" clId="{4F431EBC-DBDE-4968-9880-2CCB537EDC34}" dt="2023-08-08T18:10:57.432" v="53" actId="1076"/>
        <pc:sldMkLst>
          <pc:docMk/>
          <pc:sldMk cId="0" sldId="259"/>
        </pc:sldMkLst>
        <pc:picChg chg="mod">
          <ac:chgData name="Luciano Senger" userId="e4eb9531a94916bf" providerId="LiveId" clId="{4F431EBC-DBDE-4968-9880-2CCB537EDC34}" dt="2023-08-08T18:10:57.432" v="53" actId="1076"/>
          <ac:picMkLst>
            <pc:docMk/>
            <pc:sldMk cId="0" sldId="259"/>
            <ac:picMk id="13" creationId="{03105CB3-E9FA-BBC7-6261-C622F8AEDC01}"/>
          </ac:picMkLst>
        </pc:picChg>
      </pc:sldChg>
      <pc:sldChg chg="modSp mod">
        <pc:chgData name="Luciano Senger" userId="e4eb9531a94916bf" providerId="LiveId" clId="{4F431EBC-DBDE-4968-9880-2CCB537EDC34}" dt="2023-08-08T18:42:58.341" v="154" actId="6549"/>
        <pc:sldMkLst>
          <pc:docMk/>
          <pc:sldMk cId="1101110057" sldId="320"/>
        </pc:sldMkLst>
        <pc:spChg chg="mod">
          <ac:chgData name="Luciano Senger" userId="e4eb9531a94916bf" providerId="LiveId" clId="{4F431EBC-DBDE-4968-9880-2CCB537EDC34}" dt="2023-08-08T18:42:58.341" v="154" actId="6549"/>
          <ac:spMkLst>
            <pc:docMk/>
            <pc:sldMk cId="1101110057" sldId="320"/>
            <ac:spMk id="3" creationId="{DA30BD6D-6DA8-6777-65A6-9E72C2FBB10A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2">
            <a:extLst>
              <a:ext uri="{FF2B5EF4-FFF2-40B4-BE49-F238E27FC236}">
                <a16:creationId xmlns:a16="http://schemas.microsoft.com/office/drawing/2014/main" id="{5708BA12-D558-4E42-8323-0FCE67F660E5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79" name="Rectangle 3">
            <a:extLst>
              <a:ext uri="{FF2B5EF4-FFF2-40B4-BE49-F238E27FC236}">
                <a16:creationId xmlns:a16="http://schemas.microsoft.com/office/drawing/2014/main" id="{262C6AB2-DE24-4419-B44C-D20464B442C9}"/>
              </a:ext>
            </a:extLst>
          </p:cNvPr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0" name="Rectangle 4">
            <a:extLst>
              <a:ext uri="{FF2B5EF4-FFF2-40B4-BE49-F238E27FC236}">
                <a16:creationId xmlns:a16="http://schemas.microsoft.com/office/drawing/2014/main" id="{DF6B67E0-B987-47BB-903F-D4684F9EA490}"/>
              </a:ext>
            </a:extLst>
          </p:cNvPr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pt-BR"/>
          </a:p>
        </p:txBody>
      </p:sp>
      <p:sp>
        <p:nvSpPr>
          <p:cNvPr id="24581" name="Rectangle 5">
            <a:extLst>
              <a:ext uri="{FF2B5EF4-FFF2-40B4-BE49-F238E27FC236}">
                <a16:creationId xmlns:a16="http://schemas.microsoft.com/office/drawing/2014/main" id="{5F9C359C-675C-46BB-BBDE-12F8F772D025}"/>
              </a:ext>
            </a:extLst>
          </p:cNvPr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fld id="{BE217474-BF6E-4AAB-9616-A9F9DC4854D4}" type="slidenum">
              <a:rPr lang="pt-BR" altLang="pt-BR"/>
              <a:pPr>
                <a:defRPr/>
              </a:pPr>
              <a:t>‹nº›</a:t>
            </a:fld>
            <a:endParaRPr lang="pt-BR" altLang="pt-BR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AutoShape 1">
            <a:extLst>
              <a:ext uri="{FF2B5EF4-FFF2-40B4-BE49-F238E27FC236}">
                <a16:creationId xmlns:a16="http://schemas.microsoft.com/office/drawing/2014/main" id="{187C3A19-6A60-457D-A759-1356070D75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36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5" name="AutoShape 2">
            <a:extLst>
              <a:ext uri="{FF2B5EF4-FFF2-40B4-BE49-F238E27FC236}">
                <a16:creationId xmlns:a16="http://schemas.microsoft.com/office/drawing/2014/main" id="{0C0B732A-0C23-4CEE-9739-B2E9C0FA7E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6" name="AutoShape 3">
            <a:extLst>
              <a:ext uri="{FF2B5EF4-FFF2-40B4-BE49-F238E27FC236}">
                <a16:creationId xmlns:a16="http://schemas.microsoft.com/office/drawing/2014/main" id="{0939CA39-6A72-4E1E-9447-62FB49911E4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6858000" cy="9144000"/>
          </a:xfrm>
          <a:prstGeom prst="roundRect">
            <a:avLst>
              <a:gd name="adj" fmla="val 23"/>
            </a:avLst>
          </a:pr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3077" name="Rectangle 4">
            <a:extLst>
              <a:ext uri="{FF2B5EF4-FFF2-40B4-BE49-F238E27FC236}">
                <a16:creationId xmlns:a16="http://schemas.microsoft.com/office/drawing/2014/main" id="{15BBAD61-C402-417C-909A-70BF1ABB277C}"/>
              </a:ext>
            </a:extLst>
          </p:cNvPr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-17000538" y="-11796713"/>
            <a:ext cx="22198013" cy="124872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</p:sp>
      <p:sp>
        <p:nvSpPr>
          <p:cNvPr id="2" name="Rectangle 5">
            <a:extLst>
              <a:ext uri="{FF2B5EF4-FFF2-40B4-BE49-F238E27FC236}">
                <a16:creationId xmlns:a16="http://schemas.microsoft.com/office/drawing/2014/main" id="{22D4181C-039F-4DA9-9C0D-4445C8E599E4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 bwMode="auto">
          <a:xfrm>
            <a:off x="685800" y="4343400"/>
            <a:ext cx="5480050" cy="41084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1pPr>
    <a:lvl2pPr marL="742950" indent="-28575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2pPr>
    <a:lvl3pPr marL="11430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3pPr>
    <a:lvl4pPr marL="16002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4pPr>
    <a:lvl5pPr marL="2057400" indent="-228600" algn="l" defTabSz="449263" rtl="0" eaLnBrk="0" fontAlgn="base" hangingPunct="0">
      <a:spcBef>
        <a:spcPct val="30000"/>
      </a:spcBef>
      <a:spcAft>
        <a:spcPct val="0"/>
      </a:spcAft>
      <a:buClr>
        <a:srgbClr val="000000"/>
      </a:buClr>
      <a:buSzPct val="100000"/>
      <a:buFont typeface="Times New Roman" panose="02020603050405020304" pitchFamily="18" charset="0"/>
      <a:defRPr sz="1200" kern="1200">
        <a:solidFill>
          <a:srgbClr val="000000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ext Box 1">
            <a:extLst>
              <a:ext uri="{FF2B5EF4-FFF2-40B4-BE49-F238E27FC236}">
                <a16:creationId xmlns:a16="http://schemas.microsoft.com/office/drawing/2014/main" id="{2E6476AA-BAC1-4050-A377-28D255A4200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3125" y="695325"/>
            <a:ext cx="2571750" cy="34290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</a:pPr>
            <a:endParaRPr lang="pt-BR" altLang="pt-BR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BA0704B7-26DD-4676-B1CE-067C69D5BB52}"/>
              </a:ext>
            </a:extLst>
          </p:cNvPr>
          <p:cNvSpPr>
            <a:spLocks noGrp="1" noChangeArrowheads="1"/>
          </p:cNvSpPr>
          <p:nvPr>
            <p:ph type="body"/>
          </p:nvPr>
        </p:nvSpPr>
        <p:spPr>
          <a:xfrm>
            <a:off x="685800" y="4343400"/>
            <a:ext cx="5481638" cy="4111625"/>
          </a:xfr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/>
          <a:p>
            <a:endParaRPr lang="pt-BR" altLang="pt-B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ED83CA-4CF8-4DC7-AA59-63EAFA7E86AB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0F0A1C-3B78-4564-A68E-F14F8F911C1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7812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EB02EB8-EBF5-421D-B0B5-1E20127BB00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FFEF58-F0BC-4CE8-B3B4-3365E869CD9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66781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970433" y="260350"/>
            <a:ext cx="2878667" cy="5899150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334433" y="260350"/>
            <a:ext cx="8432800" cy="5899150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D26B253-7683-4D4E-BA4D-76257DBCBD46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81283F0-E847-4B68-A722-90085D9452CC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22447259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4433" y="260350"/>
            <a:ext cx="11514667" cy="642938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5A9DC7D-F57F-409B-9866-0168455D9F22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9E0616-6F08-4CFA-B0D4-C61E9450914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09897091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9D9B731-58DE-43AC-B232-77D440699C05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8ED994B3-5CF1-44AD-9EF2-3044840A9B2B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D372464-DC68-4E29-9BFE-118561E2BB99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58D09C-4496-4A62-9B3E-A993302700F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6641632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C4DDB86C-784B-4B0A-AD25-6A165947104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4139BF58-1628-485D-A86E-4B9B13462F1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C553C6A1-1E7E-4821-AFB1-0F3DC0ABDD62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06DA494-3F4A-40D1-AF9C-9C8104D1A82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6966394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42A22CB7-BAC2-4376-BD88-AC3A97286014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BACC3B9D-6F0A-47FB-9425-67EEBABE2E5D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6268B0A9-60E6-44AB-AC4B-91F97414129D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3A21829-D19C-4838-8C94-BD5296C8B84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6847558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609600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93367" y="1604963"/>
            <a:ext cx="5380567" cy="45196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B92B5307-8617-46ED-8F61-25A987DF94F2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327C9C6D-8A0F-489A-B13B-9B3449E0F3C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EE50E97-BA72-49B4-92B1-662D8107F70B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376751-E5DF-4D00-84C0-D60E90F3414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93446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0CB7F34C-F232-40C7-A512-B80E35EE192A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66C9464-5654-4295-9BE0-45B09F00EF1A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76595B6-A7CB-407E-9751-8538AE03CA60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60BBBB4-3C55-41D3-84C9-7F8D6A2621A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55258801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A031536-A93E-4ED1-9642-2AF05C85021B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3303066-B106-401B-9180-430D2FD11E6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BE7C59-8203-414E-8305-376B1C539B63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AB74E4-5238-4721-BB60-5AC40778E20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69264160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28933883-9B05-4254-B099-325A777CAC8F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BE7FFD2-E375-4A50-9044-C51E51D4CD99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D77E950-68E5-4EA8-8EF8-27ECDDB45FE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32EAC3-49E6-4B44-9480-E6F2FE5D8E1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253516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7A91C6-21C9-4112-8A55-2D0BCC7D204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CA44AE-CA23-4518-82B5-D8E9B9944A4F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7303727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38EDC3F-A7D5-476F-84E7-B0345C32BE2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BF08792B-9201-4B47-8853-DC7CDC8ADA64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AF7A642-4025-42CE-896F-59D048049865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B4DEE6F-156A-4D0C-884C-CAC3901313AD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32167460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5BD52-6565-42A2-AE95-F1BAF3854F39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ED4753D0-DB31-4DEA-BF55-16FD827DED77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C699BE07-53AD-421A-B73A-59F867FF5234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885003-0DBE-4647-9C79-1AFB4719C1F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20440471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8F46AD46-95E9-4134-B1EE-7F21847CF8BD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DBE3EDAA-33AA-48C1-BB82-7119CB3764C2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ADC45BAE-9F08-4ADF-BA23-72004C01BC4E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98D0B04-200D-48B3-A8DD-571371F1772A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1830717791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832851" y="1341439"/>
            <a:ext cx="2741083" cy="4783137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609600" y="1341439"/>
            <a:ext cx="8020051" cy="4783137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1AFE7BCD-F16F-4443-A2C3-C7FBBF5AABE8}"/>
              </a:ext>
            </a:extLst>
          </p:cNvPr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1E74A7D4-3113-44B8-9FE8-628276E997F0}"/>
              </a:ext>
            </a:extLst>
          </p:cNvPr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233D9F7C-5143-4A48-B110-7E363FBE3ADA}"/>
              </a:ext>
            </a:extLst>
          </p:cNvPr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2A342E7-2654-46DF-81C7-347993A25953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835726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2C5F376-AE3C-4B16-812F-973C813EB834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3C2315-7373-486C-9BF0-E98A973A8AC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0333428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334434" y="981075"/>
            <a:ext cx="5558367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1" y="981075"/>
            <a:ext cx="5560484" cy="5178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B49154E-8E7E-483A-BEFE-17AB98062B15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DABE1B-7EE2-48C1-998E-A6538F37EC8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3055410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A7662363-635C-4480-9CFA-747C87F4DD9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F8AE6F3-01FC-484F-A600-86C9883A3601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901068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72AD4C40-A7D9-4457-9EFA-9B9F552E1FD0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5D46AF-BE54-4940-BF81-D6C46C004E98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77902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693EC179-E5E0-4242-95C4-20079A3DACB3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B5A084E-865F-4F83-8606-3BD2D0CB9A06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35384259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F6705417-F5F6-4A07-AAAB-B5E1EDEB15CF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900A6C9-A6CB-4D1F-ABEA-85BAB36BFEC0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28060581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pt-BR" noProof="0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25C9EF6C-5136-4E16-9DA6-EBCBBABFDDBA}"/>
              </a:ext>
            </a:extLst>
          </p:cNvPr>
          <p:cNvSpPr>
            <a:spLocks noGrp="1" noChangeArrowheads="1"/>
          </p:cNvSpPr>
          <p:nvPr>
            <p:ph type="sldNum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38DD9EB-0BDD-4499-93E9-1481AD1B115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  <p:extLst>
      <p:ext uri="{BB962C8B-B14F-4D97-AF65-F5344CB8AC3E}">
        <p14:creationId xmlns:p14="http://schemas.microsoft.com/office/powerpoint/2010/main" val="41809384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1">
            <a:extLst>
              <a:ext uri="{FF2B5EF4-FFF2-40B4-BE49-F238E27FC236}">
                <a16:creationId xmlns:a16="http://schemas.microsoft.com/office/drawing/2014/main" id="{9FCC135B-6C95-47E9-A9FC-2CC39E9F05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34433" y="260350"/>
            <a:ext cx="11514667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1027" name="Rectangle 2">
            <a:extLst>
              <a:ext uri="{FF2B5EF4-FFF2-40B4-BE49-F238E27FC236}">
                <a16:creationId xmlns:a16="http://schemas.microsoft.com/office/drawing/2014/main" id="{A832738F-225B-4836-97C4-15D64B5D321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334433" y="981075"/>
            <a:ext cx="11322051" cy="5178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5F68FA86-439C-41A1-9BBD-31D6FB579A31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9552518" y="6308725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AB71F205-A430-4CA3-B7DF-78687A8E58D9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0" r:id="rId11"/>
    <p:sldLayoutId id="2147483661" r:id="rId12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 b="1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 b="1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1">
            <a:extLst>
              <a:ext uri="{FF2B5EF4-FFF2-40B4-BE49-F238E27FC236}">
                <a16:creationId xmlns:a16="http://schemas.microsoft.com/office/drawing/2014/main" id="{71E6E4A5-A752-4C22-B5EF-12B1CDCD1A1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3024718" y="1341438"/>
            <a:ext cx="8343900" cy="12430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0000" tIns="46800" rIns="90000" bIns="468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title text format</a:t>
            </a: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2BE048B7-9806-4F1B-9254-B963188EB140}"/>
              </a:ext>
            </a:extLst>
          </p:cNvPr>
          <p:cNvSpPr>
            <a:spLocks noGrp="1" noChangeArrowheads="1"/>
          </p:cNvSpPr>
          <p:nvPr>
            <p:ph type="dt"/>
          </p:nvPr>
        </p:nvSpPr>
        <p:spPr bwMode="auto">
          <a:xfrm>
            <a:off x="12192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1" name="Rectangle 3">
            <a:extLst>
              <a:ext uri="{FF2B5EF4-FFF2-40B4-BE49-F238E27FC236}">
                <a16:creationId xmlns:a16="http://schemas.microsoft.com/office/drawing/2014/main" id="{9745C360-98CE-4121-8835-54C2AD08E75A}"/>
              </a:ext>
            </a:extLst>
          </p:cNvPr>
          <p:cNvSpPr>
            <a:spLocks noGrp="1" noChangeArrowheads="1"/>
          </p:cNvSpPr>
          <p:nvPr>
            <p:ph type="ftr"/>
          </p:nvPr>
        </p:nvSpPr>
        <p:spPr bwMode="auto">
          <a:xfrm>
            <a:off x="4165600" y="5886450"/>
            <a:ext cx="3852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tabLst>
                <a:tab pos="723900" algn="l"/>
                <a:tab pos="1447800" algn="l"/>
                <a:tab pos="2171700" algn="l"/>
              </a:tabLst>
              <a:defRPr sz="1200">
                <a:solidFill>
                  <a:srgbClr val="79551B"/>
                </a:solidFill>
                <a:latin typeface="+mn-lt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7DE20208-DFD2-41B8-AD1E-3383D395A294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 bwMode="auto">
          <a:xfrm>
            <a:off x="8636000" y="5886450"/>
            <a:ext cx="2328333" cy="37465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vert="horz" wrap="square" lIns="90000" tIns="46800" rIns="90000" bIns="46800" numCol="1" anchor="t" anchorCtr="0" compatLnSpc="1">
            <a:prstTxWarp prst="textNoShape">
              <a:avLst/>
            </a:prstTxWarp>
          </a:bodyPr>
          <a:lstStyle>
            <a:lvl1pPr algn="r" eaLnBrk="1" hangingPunct="1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 sz="1200" smtClean="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</a:lstStyle>
          <a:p>
            <a:pPr>
              <a:defRPr/>
            </a:pPr>
            <a:fld id="{B25C0C2A-8C7F-43FA-BB34-B5ED5EF83DD5}" type="slidenum">
              <a:rPr lang="en-US" altLang="pt-BR"/>
              <a:pPr>
                <a:defRPr/>
              </a:pPr>
              <a:t>‹nº›</a:t>
            </a:fld>
            <a:endParaRPr lang="en-US" altLang="pt-BR"/>
          </a:p>
        </p:txBody>
      </p:sp>
      <p:sp>
        <p:nvSpPr>
          <p:cNvPr id="2054" name="Rectangle 5">
            <a:extLst>
              <a:ext uri="{FF2B5EF4-FFF2-40B4-BE49-F238E27FC236}">
                <a16:creationId xmlns:a16="http://schemas.microsoft.com/office/drawing/2014/main" id="{7DAD4740-BFEA-4F44-810B-F384A60D6E7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4963"/>
            <a:ext cx="10964333" cy="4519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pt-BR"/>
              <a:t>Click to edit the outline text format</a:t>
            </a:r>
          </a:p>
          <a:p>
            <a:pPr lvl="1"/>
            <a:r>
              <a:rPr lang="en-GB" altLang="pt-BR"/>
              <a:t>Second Outline Level</a:t>
            </a:r>
          </a:p>
          <a:p>
            <a:pPr lvl="2"/>
            <a:r>
              <a:rPr lang="en-GB" altLang="pt-BR"/>
              <a:t>Third Outline Level</a:t>
            </a:r>
          </a:p>
          <a:p>
            <a:pPr lvl="3"/>
            <a:r>
              <a:rPr lang="en-GB" altLang="pt-BR"/>
              <a:t>Fourth Outline Level</a:t>
            </a:r>
          </a:p>
          <a:p>
            <a:pPr lvl="4"/>
            <a:r>
              <a:rPr lang="en-GB" altLang="pt-BR"/>
              <a:t>Fifth Outline Level</a:t>
            </a:r>
          </a:p>
          <a:p>
            <a:pPr lvl="4"/>
            <a:r>
              <a:rPr lang="en-GB" altLang="pt-BR"/>
              <a:t>Sixth Outline Level</a:t>
            </a:r>
          </a:p>
          <a:p>
            <a:pPr lvl="4"/>
            <a:r>
              <a:rPr lang="en-GB" altLang="pt-BR"/>
              <a:t>Seventh Outline Level</a:t>
            </a:r>
          </a:p>
          <a:p>
            <a:pPr lvl="4"/>
            <a:r>
              <a:rPr lang="en-GB" altLang="pt-BR"/>
              <a:t>Eighth Outline Level</a:t>
            </a:r>
          </a:p>
          <a:p>
            <a:pPr lvl="4"/>
            <a:r>
              <a:rPr lang="en-GB" altLang="pt-BR"/>
              <a:t>Ninth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</p:sldLayoutIdLst>
  <p:txStyles>
    <p:titleStyle>
      <a:lvl1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+mj-lt"/>
          <a:ea typeface="+mj-ea"/>
          <a:cs typeface="+mj-cs"/>
        </a:defRPr>
      </a:lvl1pPr>
      <a:lvl2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2pPr>
      <a:lvl3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3pPr>
      <a:lvl4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4pPr>
      <a:lvl5pPr algn="l" defTabSz="449263" rtl="0" eaLnBrk="0" fontAlgn="base" hangingPunct="0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3200">
          <a:solidFill>
            <a:srgbClr val="79551B"/>
          </a:solidFill>
          <a:latin typeface="Palatino Linotype" pitchFamily="18" charset="0"/>
        </a:defRPr>
      </a:lvl5pPr>
      <a:lvl6pPr marL="25146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6pPr>
      <a:lvl7pPr marL="29718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7pPr>
      <a:lvl8pPr marL="34290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8pPr>
      <a:lvl9pPr marL="3886200" indent="-228600" algn="l" defTabSz="449263" rtl="0" fontAlgn="base">
        <a:spcBef>
          <a:spcPct val="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3200">
          <a:solidFill>
            <a:srgbClr val="79551B"/>
          </a:solidFill>
          <a:latin typeface="Palatino Linotype" pitchFamily="18" charset="0"/>
        </a:defRPr>
      </a:lvl9pPr>
    </p:titleStyle>
    <p:bodyStyle>
      <a:lvl1pPr marL="342900" indent="-342900" algn="l" defTabSz="449263" rtl="0" eaLnBrk="0" fontAlgn="base" hangingPunct="0">
        <a:spcBef>
          <a:spcPts val="7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800">
          <a:solidFill>
            <a:srgbClr val="79551B"/>
          </a:solidFill>
          <a:latin typeface="+mn-lt"/>
          <a:ea typeface="+mn-ea"/>
          <a:cs typeface="+mn-cs"/>
        </a:defRPr>
      </a:lvl1pPr>
      <a:lvl2pPr marL="742950" indent="-285750" algn="l" defTabSz="449263" rtl="0" eaLnBrk="0" fontAlgn="base" hangingPunct="0">
        <a:spcBef>
          <a:spcPts val="6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400">
          <a:solidFill>
            <a:srgbClr val="79551B"/>
          </a:solidFill>
          <a:latin typeface="+mn-lt"/>
        </a:defRPr>
      </a:lvl2pPr>
      <a:lvl3pPr marL="1143000" indent="-228600" algn="l" defTabSz="449263" rtl="0" eaLnBrk="0" fontAlgn="base" hangingPunct="0">
        <a:spcBef>
          <a:spcPts val="5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2000">
          <a:solidFill>
            <a:srgbClr val="79551B"/>
          </a:solidFill>
          <a:latin typeface="+mn-lt"/>
        </a:defRPr>
      </a:lvl3pPr>
      <a:lvl4pPr marL="1600200" indent="-228600" algn="l" defTabSz="449263" rtl="0" eaLnBrk="0" fontAlgn="base" hangingPunct="0">
        <a:spcBef>
          <a:spcPts val="45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>
          <a:solidFill>
            <a:srgbClr val="79551B"/>
          </a:solidFill>
          <a:latin typeface="+mn-lt"/>
        </a:defRPr>
      </a:lvl4pPr>
      <a:lvl5pPr marL="2057400" indent="-228600" algn="l" defTabSz="449263" rtl="0" eaLnBrk="0" fontAlgn="base" hangingPunct="0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anose="02020603050405020304" pitchFamily="18" charset="0"/>
        <a:defRPr sz="1600">
          <a:solidFill>
            <a:srgbClr val="79551B"/>
          </a:solidFill>
          <a:latin typeface="+mn-lt"/>
        </a:defRPr>
      </a:lvl5pPr>
      <a:lvl6pPr marL="25146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6pPr>
      <a:lvl7pPr marL="29718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7pPr>
      <a:lvl8pPr marL="34290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8pPr>
      <a:lvl9pPr marL="3886200" indent="-228600" algn="l" defTabSz="449263" rtl="0" fontAlgn="base">
        <a:spcBef>
          <a:spcPts val="400"/>
        </a:spcBef>
        <a:spcAft>
          <a:spcPct val="0"/>
        </a:spcAft>
        <a:buClr>
          <a:srgbClr val="000000"/>
        </a:buClr>
        <a:buSzPct val="100000"/>
        <a:buFont typeface="Times New Roman" pitchFamily="18" charset="0"/>
        <a:defRPr sz="1600">
          <a:solidFill>
            <a:srgbClr val="79551B"/>
          </a:solidFill>
          <a:latin typeface="+mn-lt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scholar.google.com/scholar?hl=en&amp;as_sdt=0,5&amp;cluster=15400115130565836047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1">
            <a:extLst>
              <a:ext uri="{FF2B5EF4-FFF2-40B4-BE49-F238E27FC236}">
                <a16:creationId xmlns:a16="http://schemas.microsoft.com/office/drawing/2014/main" id="{DE854966-5831-48E8-9B1D-7C4B3BD2039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792539" y="1341438"/>
            <a:ext cx="6264275" cy="1249362"/>
          </a:xfrm>
        </p:spPr>
        <p:txBody>
          <a:bodyPr/>
          <a:lstStyle/>
          <a:p>
            <a:pPr eaLnBrk="1" hangingPunct="1"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r>
              <a:rPr lang="en-US" altLang="pt-BR" sz="3600" dirty="0"/>
              <a:t>Sistema </a:t>
            </a:r>
            <a:r>
              <a:rPr lang="en-US" altLang="pt-BR" sz="3600" dirty="0" err="1"/>
              <a:t>LaTEX</a:t>
            </a:r>
            <a:r>
              <a:rPr lang="en-US" altLang="pt-BR" sz="3600" dirty="0"/>
              <a:t> para a </a:t>
            </a:r>
            <a:r>
              <a:rPr lang="en-US" altLang="pt-BR" sz="3600" dirty="0" err="1"/>
              <a:t>compilação</a:t>
            </a:r>
            <a:r>
              <a:rPr lang="en-US" altLang="pt-BR" sz="3600" dirty="0"/>
              <a:t> de </a:t>
            </a:r>
            <a:r>
              <a:rPr lang="en-US" altLang="pt-BR" sz="3600" dirty="0" err="1"/>
              <a:t>textos</a:t>
            </a:r>
            <a:endParaRPr lang="en-US" altLang="pt-BR" sz="3600" dirty="0"/>
          </a:p>
        </p:txBody>
      </p:sp>
      <p:sp>
        <p:nvSpPr>
          <p:cNvPr id="5123" name="Rectangle 2">
            <a:extLst>
              <a:ext uri="{FF2B5EF4-FFF2-40B4-BE49-F238E27FC236}">
                <a16:creationId xmlns:a16="http://schemas.microsoft.com/office/drawing/2014/main" id="{A4AFEB7E-6C1C-440B-8DF2-05447D5F2978}"/>
              </a:ext>
            </a:extLst>
          </p:cNvPr>
          <p:cNvSpPr>
            <a:spLocks noGrp="1" noChangeArrowheads="1"/>
          </p:cNvSpPr>
          <p:nvPr>
            <p:ph type="subTitle" idx="4294967295"/>
          </p:nvPr>
        </p:nvSpPr>
        <p:spPr>
          <a:xfrm>
            <a:off x="3719514" y="3141664"/>
            <a:ext cx="5688854" cy="863600"/>
          </a:xfrm>
        </p:spPr>
        <p:txBody>
          <a:bodyPr/>
          <a:lstStyle/>
          <a:p>
            <a:pPr marL="0" indent="0" eaLnBrk="1" hangingPunct="1">
              <a:spcBef>
                <a:spcPts val="600"/>
              </a:spcBef>
              <a:tabLst>
                <a:tab pos="34290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</a:pPr>
            <a:endParaRPr lang="en-US" altLang="pt-BR" sz="2400" dirty="0"/>
          </a:p>
        </p:txBody>
      </p:sp>
      <p:sp>
        <p:nvSpPr>
          <p:cNvPr id="5124" name="Rectangle 3">
            <a:extLst>
              <a:ext uri="{FF2B5EF4-FFF2-40B4-BE49-F238E27FC236}">
                <a16:creationId xmlns:a16="http://schemas.microsoft.com/office/drawing/2014/main" id="{EB083DD1-CB7C-4D36-92B8-9A9E658F09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5445125"/>
            <a:ext cx="5486400" cy="863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/>
          <a:lstStyle>
            <a:lvl1pPr>
              <a:spcBef>
                <a:spcPts val="7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800">
                <a:solidFill>
                  <a:srgbClr val="79551B"/>
                </a:solidFill>
                <a:latin typeface="Palatino Linotype" panose="02040502050505030304" pitchFamily="18" charset="0"/>
              </a:defRPr>
            </a:lvl1pPr>
            <a:lvl2pPr>
              <a:spcBef>
                <a:spcPts val="6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400">
                <a:solidFill>
                  <a:srgbClr val="79551B"/>
                </a:solidFill>
                <a:latin typeface="Palatino Linotype" panose="02040502050505030304" pitchFamily="18" charset="0"/>
              </a:defRPr>
            </a:lvl2pPr>
            <a:lvl3pPr>
              <a:spcBef>
                <a:spcPts val="5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2000">
                <a:solidFill>
                  <a:srgbClr val="79551B"/>
                </a:solidFill>
                <a:latin typeface="Palatino Linotype" panose="02040502050505030304" pitchFamily="18" charset="0"/>
              </a:defRPr>
            </a:lvl3pPr>
            <a:lvl4pPr>
              <a:spcBef>
                <a:spcPts val="45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rgbClr val="79551B"/>
                </a:solidFill>
                <a:latin typeface="Palatino Linotype" panose="02040502050505030304" pitchFamily="18" charset="0"/>
              </a:defRPr>
            </a:lvl4pPr>
            <a:lvl5pPr>
              <a:spcBef>
                <a:spcPts val="400"/>
              </a:spcBef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5pPr>
            <a:lvl6pPr marL="25146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6pPr>
            <a:lvl7pPr marL="29718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7pPr>
            <a:lvl8pPr marL="34290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8pPr>
            <a:lvl9pPr marL="3886200" indent="-228600" defTabSz="449263" eaLnBrk="0" fontAlgn="base" hangingPunct="0">
              <a:spcBef>
                <a:spcPts val="4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anose="02020603050405020304" pitchFamily="18" charset="0"/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 sz="1600">
                <a:solidFill>
                  <a:srgbClr val="79551B"/>
                </a:solidFill>
                <a:latin typeface="Palatino Linotype" panose="02040502050505030304" pitchFamily="18" charset="0"/>
              </a:defRPr>
            </a:lvl9pPr>
          </a:lstStyle>
          <a:p>
            <a:pPr eaLnBrk="1" hangingPunct="1">
              <a:spcBef>
                <a:spcPts val="600"/>
              </a:spcBef>
            </a:pPr>
            <a:r>
              <a:rPr lang="en-US" altLang="pt-BR" sz="2400"/>
              <a:t>Prof. Luciano José Senger</a:t>
            </a:r>
          </a:p>
          <a:p>
            <a:pPr eaLnBrk="1" hangingPunct="1">
              <a:spcBef>
                <a:spcPts val="600"/>
              </a:spcBef>
            </a:pPr>
            <a:r>
              <a:rPr lang="en-US" altLang="pt-BR" sz="2400"/>
              <a:t>ljsenger@uepg.br</a:t>
            </a:r>
          </a:p>
          <a:p>
            <a:pPr eaLnBrk="1" hangingPunct="1">
              <a:spcBef>
                <a:spcPts val="600"/>
              </a:spcBef>
            </a:pPr>
            <a:endParaRPr lang="en-US" altLang="pt-BR" sz="240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6D64B0-8C53-F63E-2B08-5AD163EC12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8DBAD81-6705-E302-71A5-F968337559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097" y="914986"/>
            <a:ext cx="7958641" cy="3738149"/>
          </a:xfrm>
          <a:effectLst>
            <a:softEdge rad="889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294245C-31D7-3E0E-1048-E0CA55DC3B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0648" y="4725442"/>
            <a:ext cx="7757713" cy="1872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486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00B5C75-A5D9-D192-D54B-EBD3D8294A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Equações com o uso de ambientes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AC1217B-9643-72DA-1A1D-032ACF5325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1052736"/>
            <a:ext cx="4608512" cy="4408143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A56969A-E7E9-256A-70B7-88DA26EA94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78278" y="4869458"/>
            <a:ext cx="6846336" cy="187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1930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34FBFE-8361-766F-C162-D24980B1B8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Imagens</a:t>
            </a:r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941E422E-2589-B197-D014-C66FB94F4DD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26766" y="2492897"/>
            <a:ext cx="6258195" cy="4104754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B84E84E-702D-93D4-07E0-3874F8BB21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2" y="1196751"/>
            <a:ext cx="4542230" cy="4680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4888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DA9A0E-E2FB-BBA2-EAFE-BF52D411D3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Refêrencia</a:t>
            </a:r>
            <a:r>
              <a:rPr lang="pt-BR" dirty="0"/>
              <a:t> para figuras, equações...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93169DE6-D702-B47E-99EC-0D8B8D8D42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29" y="903726"/>
            <a:ext cx="7416824" cy="3063471"/>
          </a:xfrm>
          <a:prstGeom prst="rect">
            <a:avLst/>
          </a:prstGeom>
        </p:spPr>
      </p:pic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E447FD3-3539-0349-421F-F9489A75E4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718091" y="2780928"/>
            <a:ext cx="5145206" cy="3755269"/>
          </a:xfrm>
        </p:spPr>
      </p:pic>
    </p:spTree>
    <p:extLst>
      <p:ext uri="{BB962C8B-B14F-4D97-AF65-F5344CB8AC3E}">
        <p14:creationId xmlns:p14="http://schemas.microsoft.com/office/powerpoint/2010/main" val="42731695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0CB76-C254-D805-2982-30BAFC2624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Organização do texto em seções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AF55F534-CE2E-6775-8443-D409004C436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7" y="1052736"/>
            <a:ext cx="5877570" cy="4464496"/>
          </a:xfr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649B383-B125-4405-B549-C1DEDC4C2F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07285" y="1917130"/>
            <a:ext cx="5681041" cy="4680520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7629360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C5BDBB-C683-B1F6-A9AE-E3C949264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0A3727DD-72E4-AD85-F8E0-39CA31EF5E3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79376" y="980728"/>
            <a:ext cx="8758974" cy="2088232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B43396C-369C-A08D-73DB-0A16D886F0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5760" y="3132396"/>
            <a:ext cx="8057356" cy="362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6350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21E360B-FFE9-D783-71DA-BD4C49086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Comandos do estilo utilizado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4EE50260-BDCA-E2D3-8AB9-0E0F12EBF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07368" y="1016446"/>
            <a:ext cx="7273735" cy="1457175"/>
          </a:xfrm>
          <a:effectLst>
            <a:softEdge rad="381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A9C7618-3250-2949-6D77-D7D250BD51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5960" y="2552048"/>
            <a:ext cx="6113140" cy="4225376"/>
          </a:xfrm>
          <a:prstGeom prst="rect">
            <a:avLst/>
          </a:prstGeom>
          <a:effectLst>
            <a:softEdge rad="88900"/>
          </a:effectLst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A3B60A-6BAA-8DC2-913C-ABF473C2D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1766" y="374932"/>
            <a:ext cx="5780278" cy="41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653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FE6D99-DB97-6D21-8AC1-024C7F679E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lista de referências 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F5D3EBFC-92EC-7992-1DBA-B19F162E6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433" y="1052735"/>
            <a:ext cx="4897471" cy="2298321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DAEA42A-21F2-4F0F-4447-B71099836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7928" y="2708920"/>
            <a:ext cx="6134146" cy="3663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9204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40C68B-9E2B-87EA-9C59-1BE466BA6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</a:t>
            </a:r>
          </a:p>
        </p:txBody>
      </p:sp>
      <p:pic>
        <p:nvPicPr>
          <p:cNvPr id="5" name="Espaço Reservado para Conteúdo 4">
            <a:extLst>
              <a:ext uri="{FF2B5EF4-FFF2-40B4-BE49-F238E27FC236}">
                <a16:creationId xmlns:a16="http://schemas.microsoft.com/office/drawing/2014/main" id="{ED844469-F5D7-454A-C5DE-FB3BDED0A9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1384" y="903288"/>
            <a:ext cx="7863648" cy="1962224"/>
          </a:xfr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BCD45272-AF17-E030-0EBF-AFF4691543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3789040"/>
            <a:ext cx="8123755" cy="1332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E2917BC-6FC9-70BC-3034-7FEA8A1FBB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Citações e </a:t>
            </a:r>
            <a:r>
              <a:rPr lang="pt-BR" dirty="0" err="1"/>
              <a:t>Abnt</a:t>
            </a:r>
            <a:endParaRPr lang="pt-BR" dirty="0"/>
          </a:p>
        </p:txBody>
      </p:sp>
      <p:pic>
        <p:nvPicPr>
          <p:cNvPr id="7" name="Espaço Reservado para Conteúdo 6">
            <a:extLst>
              <a:ext uri="{FF2B5EF4-FFF2-40B4-BE49-F238E27FC236}">
                <a16:creationId xmlns:a16="http://schemas.microsoft.com/office/drawing/2014/main" id="{1D6A5281-899D-9FDC-D73B-B689E24D40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68450" y="4941168"/>
            <a:ext cx="8623550" cy="1323676"/>
          </a:xfr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2C635327-873E-3222-71B0-521290FEB6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4433" y="1052736"/>
            <a:ext cx="5099936" cy="158417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D1B9B85-8DAD-2514-9AEC-DB84B574A9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448" y="2847744"/>
            <a:ext cx="10981719" cy="1184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01098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60EB3C-F48B-5E66-5ABE-11577CBFF4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Olá Mundo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BB03958-3625-C5EA-429A-AC109C584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891" y="903288"/>
            <a:ext cx="5982560" cy="3218465"/>
          </a:xfrm>
          <a:prstGeom prst="rect">
            <a:avLst/>
          </a:prstGeom>
          <a:effectLst>
            <a:softEdge rad="152400"/>
          </a:effectLst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86B9B6E-3251-052F-B4A1-B002611DF9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20136" y="1701240"/>
            <a:ext cx="4173552" cy="2775027"/>
          </a:xfrm>
          <a:prstGeom prst="rect">
            <a:avLst/>
          </a:prstGeom>
          <a:effectLst>
            <a:softEdge rad="254000"/>
          </a:effec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2CACA5E9-CA38-7FCD-D853-A17E980CA13F}"/>
              </a:ext>
            </a:extLst>
          </p:cNvPr>
          <p:cNvSpPr txBox="1"/>
          <p:nvPr/>
        </p:nvSpPr>
        <p:spPr>
          <a:xfrm>
            <a:off x="767408" y="4509120"/>
            <a:ext cx="26356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texto (.</a:t>
            </a:r>
            <a:r>
              <a:rPr lang="pt-BR" dirty="0" err="1">
                <a:solidFill>
                  <a:schemeClr val="tx1"/>
                </a:solidFill>
              </a:rPr>
              <a:t>tex</a:t>
            </a:r>
            <a:r>
              <a:rPr lang="pt-BR" dirty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E212921-13C8-ED74-D273-0CD9CE11A842}"/>
              </a:ext>
            </a:extLst>
          </p:cNvPr>
          <p:cNvSpPr txBox="1"/>
          <p:nvPr/>
        </p:nvSpPr>
        <p:spPr>
          <a:xfrm>
            <a:off x="8400256" y="4515066"/>
            <a:ext cx="1853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Arquivo PDF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AE8696-D222-F1E8-93C9-2FD65BEEFDA9}"/>
              </a:ext>
            </a:extLst>
          </p:cNvPr>
          <p:cNvSpPr txBox="1"/>
          <p:nvPr/>
        </p:nvSpPr>
        <p:spPr>
          <a:xfrm>
            <a:off x="4943872" y="4509119"/>
            <a:ext cx="1669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Compilação</a:t>
            </a:r>
          </a:p>
        </p:txBody>
      </p:sp>
      <p:sp>
        <p:nvSpPr>
          <p:cNvPr id="10" name="Seta: para a Direita 9">
            <a:extLst>
              <a:ext uri="{FF2B5EF4-FFF2-40B4-BE49-F238E27FC236}">
                <a16:creationId xmlns:a16="http://schemas.microsoft.com/office/drawing/2014/main" id="{04EF2D83-9AD9-BE64-6652-0D9A222E3AAB}"/>
              </a:ext>
            </a:extLst>
          </p:cNvPr>
          <p:cNvSpPr/>
          <p:nvPr/>
        </p:nvSpPr>
        <p:spPr bwMode="auto">
          <a:xfrm>
            <a:off x="3777425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  <p:sp>
        <p:nvSpPr>
          <p:cNvPr id="11" name="Seta: para a Direita 10">
            <a:extLst>
              <a:ext uri="{FF2B5EF4-FFF2-40B4-BE49-F238E27FC236}">
                <a16:creationId xmlns:a16="http://schemas.microsoft.com/office/drawing/2014/main" id="{6E13C37A-D932-9E90-4E70-9C70FB795E25}"/>
              </a:ext>
            </a:extLst>
          </p:cNvPr>
          <p:cNvSpPr/>
          <p:nvPr/>
        </p:nvSpPr>
        <p:spPr bwMode="auto">
          <a:xfrm>
            <a:off x="7110543" y="4610744"/>
            <a:ext cx="792088" cy="360040"/>
          </a:xfrm>
          <a:prstGeom prst="rightArrow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4492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buNone/>
              <a:tabLst/>
            </a:pPr>
            <a:endParaRPr kumimoji="0" lang="pt-BR" sz="2400" b="0" i="0" u="none" strike="noStrike" cap="none" normalizeH="0" baseline="0">
              <a:ln>
                <a:noFill/>
              </a:ln>
              <a:solidFill>
                <a:schemeClr val="bg1"/>
              </a:solidFill>
              <a:effectLst/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9469655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ítulo 1">
            <a:extLst>
              <a:ext uri="{FF2B5EF4-FFF2-40B4-BE49-F238E27FC236}">
                <a16:creationId xmlns:a16="http://schemas.microsoft.com/office/drawing/2014/main" id="{D1F1D5E8-2F84-4C13-8D68-DAFAF953B5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 err="1"/>
              <a:t>Jabref</a:t>
            </a:r>
            <a:r>
              <a:rPr lang="pt-BR" altLang="pt-BR" dirty="0"/>
              <a:t> (Gerenciamento de referências)</a:t>
            </a:r>
          </a:p>
        </p:txBody>
      </p:sp>
      <p:sp>
        <p:nvSpPr>
          <p:cNvPr id="13315" name="Espaço Reservado para Conteúdo 2">
            <a:extLst>
              <a:ext uri="{FF2B5EF4-FFF2-40B4-BE49-F238E27FC236}">
                <a16:creationId xmlns:a16="http://schemas.microsoft.com/office/drawing/2014/main" id="{4DBD094F-3F22-49BB-BFE7-CC45083EF7B1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Software livre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Edição avançada de arquivo no formato BibTEX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Classificação de entradas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Importação (txt, endnote) e exportação (rtf, html) em vários formatos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Geração automática de chaves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pt-BR" altLang="pt-BR"/>
              <a:t>Busca em bases de dados (artigos) para importação automática</a:t>
            </a:r>
          </a:p>
          <a:p>
            <a:pPr>
              <a:buFont typeface="Arial" panose="020B0604020202020204" pitchFamily="34" charset="0"/>
              <a:buChar char="•"/>
            </a:pPr>
            <a:endParaRPr lang="pt-BR" altLang="pt-BR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ítulo 1">
            <a:extLst>
              <a:ext uri="{FF2B5EF4-FFF2-40B4-BE49-F238E27FC236}">
                <a16:creationId xmlns:a16="http://schemas.microsoft.com/office/drawing/2014/main" id="{46185B04-47D4-4031-BF2A-866D6B4DE83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(II)</a:t>
            </a:r>
          </a:p>
        </p:txBody>
      </p:sp>
      <p:pic>
        <p:nvPicPr>
          <p:cNvPr id="14339" name="Picture 2" descr="http://jabref.sourceforge.net/images/JabRef-ScreenShot-MainWindow.png">
            <a:extLst>
              <a:ext uri="{FF2B5EF4-FFF2-40B4-BE49-F238E27FC236}">
                <a16:creationId xmlns:a16="http://schemas.microsoft.com/office/drawing/2014/main" id="{69ADC57D-91CB-457C-BE7C-A21C884EEA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552" y="903288"/>
            <a:ext cx="7488237" cy="5730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ítulo 1">
            <a:extLst>
              <a:ext uri="{FF2B5EF4-FFF2-40B4-BE49-F238E27FC236}">
                <a16:creationId xmlns:a16="http://schemas.microsoft.com/office/drawing/2014/main" id="{70AF3017-B3F0-408E-931B-19BA18CAC83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(III)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12552D5-96EC-439D-91E1-BC814B351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preparação de documentos e projetos de pesquisa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Copiar </a:t>
            </a:r>
            <a:r>
              <a:rPr lang="pt-BR" dirty="0" err="1"/>
              <a:t>BibTEX</a:t>
            </a:r>
            <a:r>
              <a:rPr lang="pt-BR" dirty="0"/>
              <a:t> da área de transferência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Busca de artigos por autor em </a:t>
            </a:r>
            <a:r>
              <a:rPr lang="pt-BR" dirty="0" err="1"/>
              <a:t>IEEEXplore</a:t>
            </a:r>
            <a:r>
              <a:rPr lang="pt-BR" dirty="0"/>
              <a:t> (próximo slide há captura de tela, versão </a:t>
            </a:r>
            <a:r>
              <a:rPr lang="pt-BR" i="1" dirty="0" err="1"/>
              <a:t>offline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Edição da “ficha de leitura” de artigo (aba </a:t>
            </a:r>
            <a:r>
              <a:rPr lang="pt-BR" i="1" dirty="0" err="1"/>
              <a:t>Review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Anexar arquivo (.</a:t>
            </a:r>
            <a:r>
              <a:rPr lang="pt-BR" dirty="0" err="1"/>
              <a:t>pdf</a:t>
            </a:r>
            <a:r>
              <a:rPr lang="pt-BR" dirty="0"/>
              <a:t>) eletrônico para um artigo (aba </a:t>
            </a:r>
            <a:r>
              <a:rPr lang="pt-BR" i="1" dirty="0"/>
              <a:t>General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base no formato (.</a:t>
            </a:r>
            <a:r>
              <a:rPr lang="pt-BR" dirty="0" err="1"/>
              <a:t>rtf</a:t>
            </a:r>
            <a:r>
              <a:rPr lang="pt-BR" dirty="0"/>
              <a:t>) empregando o modelo Harvard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Geração automática de chave (</a:t>
            </a:r>
            <a:r>
              <a:rPr lang="pt-BR" i="1" dirty="0" err="1"/>
              <a:t>bibtex</a:t>
            </a:r>
            <a:r>
              <a:rPr lang="pt-BR" i="1" dirty="0"/>
              <a:t> </a:t>
            </a:r>
            <a:r>
              <a:rPr lang="pt-BR" i="1" dirty="0" err="1"/>
              <a:t>key</a:t>
            </a:r>
            <a:r>
              <a:rPr lang="pt-BR" dirty="0"/>
              <a:t>) com o uso de ferramenta wizard </a:t>
            </a:r>
            <a:endParaRPr lang="pt-BR" i="1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  <p:pic>
        <p:nvPicPr>
          <p:cNvPr id="15364" name="Picture 2" descr="Resultado de imagem para magic stick">
            <a:extLst>
              <a:ext uri="{FF2B5EF4-FFF2-40B4-BE49-F238E27FC236}">
                <a16:creationId xmlns:a16="http://schemas.microsoft.com/office/drawing/2014/main" id="{784E0B38-A689-4668-AE46-55E5229BB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04857" y="4509120"/>
            <a:ext cx="431800" cy="360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ítulo 1">
            <a:extLst>
              <a:ext uri="{FF2B5EF4-FFF2-40B4-BE49-F238E27FC236}">
                <a16:creationId xmlns:a16="http://schemas.microsoft.com/office/drawing/2014/main" id="{6DEB4CF2-0236-4EFD-8B9A-4592E32946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(IV)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F58D66-80B2-45AB-8A66-15719C57F7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itchFamily="34" charset="0"/>
              <a:buChar char="•"/>
              <a:defRPr/>
            </a:pPr>
            <a:r>
              <a:rPr lang="pt-BR" dirty="0"/>
              <a:t>Funcionalidades interessantes para a preparação de documentos e projetos de pesquisa</a:t>
            </a:r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Aba “General”: vincular </a:t>
            </a:r>
            <a:r>
              <a:rPr lang="pt-BR" dirty="0" err="1"/>
              <a:t>pdf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Exportar citações XML (Uso Word) e Formatação ABNT com folhas de estilo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Integração Base com o </a:t>
            </a:r>
            <a:r>
              <a:rPr lang="pt-BR" dirty="0" err="1"/>
              <a:t>Texstudio</a:t>
            </a:r>
            <a:r>
              <a:rPr lang="pt-BR" dirty="0"/>
              <a:t>/</a:t>
            </a:r>
            <a:r>
              <a:rPr lang="pt-BR" dirty="0" err="1"/>
              <a:t>Latex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Recurso </a:t>
            </a:r>
            <a:r>
              <a:rPr lang="pt-BR" dirty="0" err="1"/>
              <a:t>Ctrl+L</a:t>
            </a:r>
            <a:r>
              <a:rPr lang="pt-BR" dirty="0"/>
              <a:t> para integração </a:t>
            </a:r>
            <a:r>
              <a:rPr lang="pt-BR" dirty="0" err="1"/>
              <a:t>Texstudio</a:t>
            </a:r>
            <a:r>
              <a:rPr lang="pt-BR" dirty="0"/>
              <a:t> (</a:t>
            </a:r>
            <a:r>
              <a:rPr lang="pt-BR" dirty="0" err="1"/>
              <a:t>Latex</a:t>
            </a:r>
            <a:r>
              <a:rPr lang="pt-BR" dirty="0"/>
              <a:t>)</a:t>
            </a:r>
          </a:p>
          <a:p>
            <a:pPr marL="914400" lvl="1" indent="-457200">
              <a:buFont typeface="+mj-lt"/>
              <a:buAutoNum type="arabicPeriod"/>
              <a:defRPr/>
            </a:pPr>
            <a:r>
              <a:rPr lang="pt-BR" dirty="0"/>
              <a:t>Onde usei esta citação? Aba “</a:t>
            </a:r>
            <a:r>
              <a:rPr lang="pt-BR" dirty="0" err="1"/>
              <a:t>Latex</a:t>
            </a:r>
            <a:r>
              <a:rPr lang="pt-BR" dirty="0"/>
              <a:t> </a:t>
            </a:r>
            <a:r>
              <a:rPr lang="pt-BR" dirty="0" err="1"/>
              <a:t>Citations</a:t>
            </a:r>
            <a:r>
              <a:rPr lang="pt-BR"/>
              <a:t>”</a:t>
            </a: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marL="914400" lvl="1" indent="-457200">
              <a:buFont typeface="+mj-lt"/>
              <a:buAutoNum type="arabicPeriod"/>
              <a:defRPr/>
            </a:pPr>
            <a:endParaRPr lang="pt-BR" dirty="0"/>
          </a:p>
          <a:p>
            <a:pPr lvl="1">
              <a:buFont typeface="Arial" pitchFamily="34" charset="0"/>
              <a:buChar char="•"/>
              <a:defRPr/>
            </a:pPr>
            <a:endParaRPr lang="pt-BR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4">
            <a:extLst>
              <a:ext uri="{FF2B5EF4-FFF2-40B4-BE49-F238E27FC236}">
                <a16:creationId xmlns:a16="http://schemas.microsoft.com/office/drawing/2014/main" id="{55563AC1-1219-4E9B-A27A-A0C69ED6C1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50" y="1125538"/>
            <a:ext cx="5400675" cy="539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1" name="Título 1">
            <a:extLst>
              <a:ext uri="{FF2B5EF4-FFF2-40B4-BE49-F238E27FC236}">
                <a16:creationId xmlns:a16="http://schemas.microsoft.com/office/drawing/2014/main" id="{A5A311F4-D735-4216-A491-0BA9F141A28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/>
              <a:t>Jabref (Gerenciamento de referências) (IV)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C78A3F-D0B7-39B1-6DDC-AEE776266F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usar informações publicadas em formato </a:t>
            </a:r>
            <a:r>
              <a:rPr lang="pt-BR" dirty="0" err="1"/>
              <a:t>Bibtex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D16E76B-3F8E-BD68-558D-BD4E3700F5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sz="2000" dirty="0">
                <a:hlinkClick r:id="rId2"/>
              </a:rPr>
              <a:t>https://scholar.google.com/scholar?hl=en&amp;as_sdt=0,5&amp;cluster=15400115130565836047</a:t>
            </a:r>
            <a:endParaRPr lang="pt-BR" sz="2000" dirty="0"/>
          </a:p>
          <a:p>
            <a:endParaRPr lang="pt-BR" sz="2000" dirty="0"/>
          </a:p>
        </p:txBody>
      </p:sp>
    </p:spTree>
    <p:extLst>
      <p:ext uri="{BB962C8B-B14F-4D97-AF65-F5344CB8AC3E}">
        <p14:creationId xmlns:p14="http://schemas.microsoft.com/office/powerpoint/2010/main" val="1011886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7F529C9-21EB-84EF-BD98-21F6AA4E1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Motivação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DD9BF1A-0E78-AAC3-4B58-4B852D38E5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3592" y="1268760"/>
            <a:ext cx="6840760" cy="5000414"/>
          </a:xfrm>
          <a:prstGeom prst="rect">
            <a:avLst/>
          </a:prstGeom>
          <a:effectLst>
            <a:softEdge rad="177800"/>
          </a:effectLst>
        </p:spPr>
      </p:pic>
    </p:spTree>
    <p:extLst>
      <p:ext uri="{BB962C8B-B14F-4D97-AF65-F5344CB8AC3E}">
        <p14:creationId xmlns:p14="http://schemas.microsoft.com/office/powerpoint/2010/main" val="4257028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ítulo 1">
            <a:extLst>
              <a:ext uri="{FF2B5EF4-FFF2-40B4-BE49-F238E27FC236}">
                <a16:creationId xmlns:a16="http://schemas.microsoft.com/office/drawing/2014/main" id="{20D4EC93-3EDB-41DA-921B-0A051D3939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pt-BR" altLang="pt-BR" dirty="0"/>
              <a:t>Compilador de Textos </a:t>
            </a:r>
            <a:r>
              <a:rPr lang="pt-BR" altLang="pt-BR" dirty="0" err="1"/>
              <a:t>LaTex</a:t>
            </a:r>
            <a:endParaRPr lang="pt-BR" altLang="pt-BR" dirty="0"/>
          </a:p>
        </p:txBody>
      </p:sp>
      <p:pic>
        <p:nvPicPr>
          <p:cNvPr id="4" name="Imagem 3" descr="Pessoa escrevendo em um bloco de anotações">
            <a:extLst>
              <a:ext uri="{FF2B5EF4-FFF2-40B4-BE49-F238E27FC236}">
                <a16:creationId xmlns:a16="http://schemas.microsoft.com/office/drawing/2014/main" id="{F4EFFEB3-DA0E-CC9E-A2A6-BF6E826F7A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78394" y="260350"/>
            <a:ext cx="2450205" cy="163509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Espaço Reservado para Conteúdo 1">
            <a:extLst>
              <a:ext uri="{FF2B5EF4-FFF2-40B4-BE49-F238E27FC236}">
                <a16:creationId xmlns:a16="http://schemas.microsoft.com/office/drawing/2014/main" id="{6BE3AEB7-1FA6-EE37-86A7-85BC606378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8475" y="1196752"/>
            <a:ext cx="8929919" cy="5178425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Qualidade da tipografia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Ferramenta livre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Formatação (apresentação) separada do conteúdo (texto)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Facilidade para equações e inclusão de gráficos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Geração automática de elementos </a:t>
            </a:r>
            <a:r>
              <a:rPr lang="pt-BR" dirty="0" err="1"/>
              <a:t>pre-textuais</a:t>
            </a:r>
            <a:endParaRPr lang="pt-BR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Referência cruzada facilitada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Gerenciamento de referências (p.e. </a:t>
            </a:r>
            <a:r>
              <a:rPr lang="pt-BR" dirty="0" err="1"/>
              <a:t>bibtex</a:t>
            </a:r>
            <a:r>
              <a:rPr lang="pt-BR" dirty="0"/>
              <a:t>)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222934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CBB7C1-68CC-C7C9-ADB8-8A1AA419D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Lista de software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A30BD6D-6DA8-6777-65A6-9E72C2FBB1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2394" y="2139708"/>
            <a:ext cx="11322051" cy="3240013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Compilador e pacotes </a:t>
            </a:r>
            <a:r>
              <a:rPr lang="pt-BR" dirty="0" err="1"/>
              <a:t>LaTex</a:t>
            </a:r>
            <a:r>
              <a:rPr lang="pt-BR" dirty="0"/>
              <a:t> (p.e. </a:t>
            </a:r>
            <a:r>
              <a:rPr lang="pt-BR" dirty="0" err="1"/>
              <a:t>MikTex</a:t>
            </a:r>
            <a:r>
              <a:rPr lang="pt-BR" dirty="0"/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Editor de textos (</a:t>
            </a:r>
            <a:r>
              <a:rPr lang="pt-BR" dirty="0" err="1"/>
              <a:t>TexStudio</a:t>
            </a:r>
            <a:r>
              <a:rPr lang="pt-BR" dirty="0"/>
              <a:t>, </a:t>
            </a:r>
            <a:r>
              <a:rPr lang="pt-BR" dirty="0" err="1"/>
              <a:t>vscode</a:t>
            </a:r>
            <a:r>
              <a:rPr lang="pt-BR" dirty="0"/>
              <a:t>, ...)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Gerenciador de referências </a:t>
            </a:r>
            <a:r>
              <a:rPr lang="pt-BR" dirty="0" err="1"/>
              <a:t>Jabref</a:t>
            </a:r>
            <a:r>
              <a:rPr lang="pt-BR" dirty="0"/>
              <a:t> (opcional)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pt-BR" dirty="0"/>
              <a:t>Arquivos para TCC UEPG</a:t>
            </a:r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pt-BR" dirty="0"/>
              <a:t> https://github.com/ljsenger/tcc-uepg-latex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Language Tool (</a:t>
            </a:r>
            <a:r>
              <a:rPr lang="pt-BR" dirty="0"/>
              <a:t>Correção gramatical para </a:t>
            </a:r>
            <a:r>
              <a:rPr lang="pt-BR"/>
              <a:t>o texstudio</a:t>
            </a:r>
            <a:r>
              <a:rPr lang="en-US"/>
              <a:t>)</a:t>
            </a:r>
            <a:endParaRPr lang="en-US" dirty="0"/>
          </a:p>
          <a:p>
            <a:pPr marL="857250" lvl="1" indent="-457200">
              <a:buFont typeface="Arial" panose="020B0604020202020204" pitchFamily="34" charset="0"/>
              <a:buChar char="•"/>
            </a:pPr>
            <a:r>
              <a:rPr lang="en-US" dirty="0"/>
              <a:t>https://dev.languagetool.org/http-server</a:t>
            </a:r>
            <a:endParaRPr lang="pt-BR" dirty="0"/>
          </a:p>
        </p:txBody>
      </p:sp>
      <p:pic>
        <p:nvPicPr>
          <p:cNvPr id="5" name="Imagem 4" descr="Caixa de ferramentas de madeira">
            <a:extLst>
              <a:ext uri="{FF2B5EF4-FFF2-40B4-BE49-F238E27FC236}">
                <a16:creationId xmlns:a16="http://schemas.microsoft.com/office/drawing/2014/main" id="{FF4A0CE4-AA88-2407-D9E3-2BF351F429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6320" y="268030"/>
            <a:ext cx="2872780" cy="1914439"/>
          </a:xfrm>
          <a:prstGeom prst="rect">
            <a:avLst/>
          </a:prstGeom>
          <a:effectLst>
            <a:softEdge rad="127000"/>
          </a:effectLst>
        </p:spPr>
      </p:pic>
    </p:spTree>
    <p:extLst>
      <p:ext uri="{BB962C8B-B14F-4D97-AF65-F5344CB8AC3E}">
        <p14:creationId xmlns:p14="http://schemas.microsoft.com/office/powerpoint/2010/main" val="110111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>
            <a:extLst>
              <a:ext uri="{FF2B5EF4-FFF2-40B4-BE49-F238E27FC236}">
                <a16:creationId xmlns:a16="http://schemas.microsoft.com/office/drawing/2014/main" id="{48C29E7C-7B97-4973-883A-50B26D6F6F1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/>
              <a:t>Arquivos e compilação</a:t>
            </a:r>
          </a:p>
        </p:txBody>
      </p:sp>
      <p:pic>
        <p:nvPicPr>
          <p:cNvPr id="3" name="Imagem 2" descr="Quebra-cabeça branco em tela de fundo amarela">
            <a:extLst>
              <a:ext uri="{FF2B5EF4-FFF2-40B4-BE49-F238E27FC236}">
                <a16:creationId xmlns:a16="http://schemas.microsoft.com/office/drawing/2014/main" id="{2FB4D5C2-63C9-6C8E-687C-C472A5F1A7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6479" y="314105"/>
            <a:ext cx="1448367" cy="960392"/>
          </a:xfrm>
          <a:prstGeom prst="rect">
            <a:avLst/>
          </a:prstGeom>
          <a:effectLst>
            <a:softEdge rad="203200"/>
          </a:effectLst>
        </p:spPr>
      </p:pic>
      <p:pic>
        <p:nvPicPr>
          <p:cNvPr id="13" name="Imagem 12" descr="Diagrama, Aplicativo&#10;&#10;Descrição gerada automaticamente">
            <a:extLst>
              <a:ext uri="{FF2B5EF4-FFF2-40B4-BE49-F238E27FC236}">
                <a16:creationId xmlns:a16="http://schemas.microsoft.com/office/drawing/2014/main" id="{03105CB3-E9FA-BBC7-6261-C622F8AED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54" y="34546"/>
            <a:ext cx="11792318" cy="7637063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>
            <a:extLst>
              <a:ext uri="{FF2B5EF4-FFF2-40B4-BE49-F238E27FC236}">
                <a16:creationId xmlns:a16="http://schemas.microsoft.com/office/drawing/2014/main" id="{523E8CA6-B4BC-4D7B-8A19-06AEF33387A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pt-BR" altLang="pt-BR" sz="2800" dirty="0" err="1"/>
              <a:t>Extrutura</a:t>
            </a:r>
            <a:r>
              <a:rPr lang="pt-BR" altLang="pt-BR" sz="2800" dirty="0"/>
              <a:t> de um documento </a:t>
            </a:r>
            <a:r>
              <a:rPr lang="pt-BR" altLang="pt-BR" sz="2800" dirty="0" err="1"/>
              <a:t>LaTex</a:t>
            </a:r>
            <a:endParaRPr lang="pt-BR" altLang="pt-BR" sz="2800" dirty="0"/>
          </a:p>
        </p:txBody>
      </p:sp>
      <p:pic>
        <p:nvPicPr>
          <p:cNvPr id="3" name="Imagem 2" descr="Mulher escrevendo em uma nota colada em uma lousa">
            <a:extLst>
              <a:ext uri="{FF2B5EF4-FFF2-40B4-BE49-F238E27FC236}">
                <a16:creationId xmlns:a16="http://schemas.microsoft.com/office/drawing/2014/main" id="{D1C48CA4-053C-27D7-886B-043020437A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9202" y="260350"/>
            <a:ext cx="3179898" cy="2165995"/>
          </a:xfrm>
          <a:prstGeom prst="rect">
            <a:avLst/>
          </a:prstGeom>
          <a:effectLst>
            <a:softEdge rad="292100"/>
          </a:effectLst>
        </p:spPr>
      </p:pic>
      <p:pic>
        <p:nvPicPr>
          <p:cNvPr id="12" name="Espaço Reservado para Conteúdo 11">
            <a:extLst>
              <a:ext uri="{FF2B5EF4-FFF2-40B4-BE49-F238E27FC236}">
                <a16:creationId xmlns:a16="http://schemas.microsoft.com/office/drawing/2014/main" id="{198BAE73-EE91-4D29-CDA5-E30A4BF3D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758256" y="938561"/>
            <a:ext cx="2848373" cy="438211"/>
          </a:xfrm>
          <a:effectLst>
            <a:softEdge rad="50800"/>
          </a:effectLst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8E2B0213-96CC-CB20-8E12-F0415E12A6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8148" y="1052736"/>
            <a:ext cx="5229955" cy="3772426"/>
          </a:xfrm>
          <a:prstGeom prst="rect">
            <a:avLst/>
          </a:prstGeom>
          <a:effectLst>
            <a:softEdge rad="127000"/>
          </a:effectLst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CC1F7B7-00DC-06A2-C509-2CD29EBBFB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950" y="3331779"/>
            <a:ext cx="6167821" cy="3155173"/>
          </a:xfrm>
          <a:prstGeom prst="rect">
            <a:avLst/>
          </a:prstGeom>
          <a:effectLst>
            <a:softEdge rad="279400"/>
          </a:effectLst>
        </p:spPr>
      </p:pic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EAB020B8-4252-4D37-38F1-79CEB5A6BCE7}"/>
              </a:ext>
            </a:extLst>
          </p:cNvPr>
          <p:cNvCxnSpPr>
            <a:cxnSpLocks/>
          </p:cNvCxnSpPr>
          <p:nvPr/>
        </p:nvCxnSpPr>
        <p:spPr bwMode="auto">
          <a:xfrm>
            <a:off x="2711624" y="1700808"/>
            <a:ext cx="4752528" cy="187220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Conector de Seta Reta 15">
            <a:extLst>
              <a:ext uri="{FF2B5EF4-FFF2-40B4-BE49-F238E27FC236}">
                <a16:creationId xmlns:a16="http://schemas.microsoft.com/office/drawing/2014/main" id="{7E6ACC79-1B53-EA19-537F-57844DC110AE}"/>
              </a:ext>
            </a:extLst>
          </p:cNvPr>
          <p:cNvCxnSpPr>
            <a:cxnSpLocks/>
            <a:endCxn id="12" idx="1"/>
          </p:cNvCxnSpPr>
          <p:nvPr/>
        </p:nvCxnSpPr>
        <p:spPr bwMode="auto">
          <a:xfrm flipV="1">
            <a:off x="2973125" y="1157667"/>
            <a:ext cx="2785131" cy="440488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7" name="Imagem 16">
            <a:extLst>
              <a:ext uri="{FF2B5EF4-FFF2-40B4-BE49-F238E27FC236}">
                <a16:creationId xmlns:a16="http://schemas.microsoft.com/office/drawing/2014/main" id="{85B34AB3-8951-763F-C221-977EE8FDA2C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05887" y="1717462"/>
            <a:ext cx="2753109" cy="457264"/>
          </a:xfrm>
          <a:prstGeom prst="rect">
            <a:avLst/>
          </a:prstGeom>
          <a:effectLst>
            <a:softEdge rad="38100"/>
          </a:effec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D22A3CAC-41BF-A494-96C8-A1529587309C}"/>
              </a:ext>
            </a:extLst>
          </p:cNvPr>
          <p:cNvCxnSpPr>
            <a:cxnSpLocks/>
          </p:cNvCxnSpPr>
          <p:nvPr/>
        </p:nvCxnSpPr>
        <p:spPr bwMode="auto">
          <a:xfrm>
            <a:off x="5133562" y="2003984"/>
            <a:ext cx="562119" cy="0"/>
          </a:xfrm>
          <a:prstGeom prst="straightConnector1">
            <a:avLst/>
          </a:prstGeom>
          <a:solidFill>
            <a:srgbClr val="00B8FF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D90BC2-89ED-110D-1477-C4D66C9006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Espaçamento e quebra de parágrafos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F9797947-D771-E040-7615-2DA2D030EB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1556792"/>
            <a:ext cx="11582460" cy="3315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178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D6E930-95F0-8587-D045-E1E35DE113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Título e autor</a:t>
            </a: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791A9C87-0C4C-293A-A3C4-E27D23BD29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433" y="898790"/>
            <a:ext cx="5807610" cy="3893864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BF7202BD-BECD-4EF9-97FB-BFD7429BB6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6400" y="3198520"/>
            <a:ext cx="6362700" cy="3400425"/>
          </a:xfrm>
          <a:prstGeom prst="rect">
            <a:avLst/>
          </a:prstGeom>
          <a:effectLst>
            <a:softEdge rad="152400"/>
          </a:effectLst>
        </p:spPr>
      </p:pic>
    </p:spTree>
    <p:extLst>
      <p:ext uri="{BB962C8B-B14F-4D97-AF65-F5344CB8AC3E}">
        <p14:creationId xmlns:p14="http://schemas.microsoft.com/office/powerpoint/2010/main" val="2932578039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Default Design">
      <a:majorFont>
        <a:latin typeface="Palatino Linotype"/>
        <a:ea typeface=""/>
        <a:cs typeface=""/>
      </a:majorFont>
      <a:minorFont>
        <a:latin typeface="Palatino Linotype"/>
        <a:ea typeface=""/>
        <a:cs typeface="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00B8FF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449263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>
            <a:srgbClr val="000000"/>
          </a:buClr>
          <a:buSzPct val="100000"/>
          <a:buFont typeface="Times New Roman" pitchFamily="18" charset="0"/>
          <a:buNone/>
          <a:tabLst/>
          <a:defRPr kumimoji="0" lang="en-GB" sz="2400" b="0" i="0" u="none" strike="noStrike" cap="none" normalizeH="0" baseline="0" smtClean="0">
            <a:ln>
              <a:noFill/>
            </a:ln>
            <a:solidFill>
              <a:schemeClr val="bg1"/>
            </a:solidFill>
            <a:effectLst/>
            <a:latin typeface="Times New Roman" pitchFamily="18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00CC99"/>
        </a:accent1>
        <a:accent2>
          <a:srgbClr val="3333CC"/>
        </a:accent2>
        <a:accent3>
          <a:srgbClr val="FFFFFF"/>
        </a:accent3>
        <a:accent4>
          <a:srgbClr val="000000"/>
        </a:accent4>
        <a:accent5>
          <a:srgbClr val="AAE2CA"/>
        </a:accent5>
        <a:accent6>
          <a:srgbClr val="2D2DB9"/>
        </a:accent6>
        <a:hlink>
          <a:srgbClr val="CCCCFF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FF"/>
        </a:dk2>
        <a:lt2>
          <a:srgbClr val="FFFF00"/>
        </a:lt2>
        <a:accent1>
          <a:srgbClr val="FF9900"/>
        </a:accent1>
        <a:accent2>
          <a:srgbClr val="00FFFF"/>
        </a:accent2>
        <a:accent3>
          <a:srgbClr val="AAAAFF"/>
        </a:accent3>
        <a:accent4>
          <a:srgbClr val="DADADA"/>
        </a:accent4>
        <a:accent5>
          <a:srgbClr val="FFCAAA"/>
        </a:accent5>
        <a:accent6>
          <a:srgbClr val="00E7E7"/>
        </a:accent6>
        <a:hlink>
          <a:srgbClr val="FF0000"/>
        </a:hlink>
        <a:folHlink>
          <a:srgbClr val="969696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CC"/>
        </a:lt1>
        <a:dk2>
          <a:srgbClr val="808000"/>
        </a:dk2>
        <a:lt2>
          <a:srgbClr val="666633"/>
        </a:lt2>
        <a:accent1>
          <a:srgbClr val="339933"/>
        </a:accent1>
        <a:accent2>
          <a:srgbClr val="800000"/>
        </a:accent2>
        <a:accent3>
          <a:srgbClr val="FFFFE2"/>
        </a:accent3>
        <a:accent4>
          <a:srgbClr val="000000"/>
        </a:accent4>
        <a:accent5>
          <a:srgbClr val="ADCAAD"/>
        </a:accent5>
        <a:accent6>
          <a:srgbClr val="730000"/>
        </a:accent6>
        <a:hlink>
          <a:srgbClr val="0033CC"/>
        </a:hlink>
        <a:folHlink>
          <a:srgbClr val="FFCC66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FFFFFF"/>
        </a:lt1>
        <a:dk2>
          <a:srgbClr val="000000"/>
        </a:dk2>
        <a:lt2>
          <a:srgbClr val="333333"/>
        </a:lt2>
        <a:accent1>
          <a:srgbClr val="DDDDDD"/>
        </a:accent1>
        <a:accent2>
          <a:srgbClr val="808080"/>
        </a:accent2>
        <a:accent3>
          <a:srgbClr val="FFFFFF"/>
        </a:accent3>
        <a:accent4>
          <a:srgbClr val="000000"/>
        </a:accent4>
        <a:accent5>
          <a:srgbClr val="EBEBEB"/>
        </a:accent5>
        <a:accent6>
          <a:srgbClr val="737373"/>
        </a:accent6>
        <a:hlink>
          <a:srgbClr val="4D4D4D"/>
        </a:hlink>
        <a:folHlink>
          <a:srgbClr val="EAEAEA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FFCC66"/>
        </a:accent1>
        <a:accent2>
          <a:srgbClr val="0000FF"/>
        </a:accent2>
        <a:accent3>
          <a:srgbClr val="FFFFFF"/>
        </a:accent3>
        <a:accent4>
          <a:srgbClr val="000000"/>
        </a:accent4>
        <a:accent5>
          <a:srgbClr val="FFE2B8"/>
        </a:accent5>
        <a:accent6>
          <a:srgbClr val="0000E7"/>
        </a:accent6>
        <a:hlink>
          <a:srgbClr val="CC00CC"/>
        </a:hlink>
        <a:folHlink>
          <a:srgbClr val="C0C0C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0C0C0"/>
        </a:accent1>
        <a:accent2>
          <a:srgbClr val="0066FF"/>
        </a:accent2>
        <a:accent3>
          <a:srgbClr val="FFFFFF"/>
        </a:accent3>
        <a:accent4>
          <a:srgbClr val="000000"/>
        </a:accent4>
        <a:accent5>
          <a:srgbClr val="DCDCDC"/>
        </a:accent5>
        <a:accent6>
          <a:srgbClr val="005CE7"/>
        </a:accent6>
        <a:hlink>
          <a:srgbClr val="FF0000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3399FF"/>
        </a:accent1>
        <a:accent2>
          <a:srgbClr val="99FFCC"/>
        </a:accent2>
        <a:accent3>
          <a:srgbClr val="FFFFFF"/>
        </a:accent3>
        <a:accent4>
          <a:srgbClr val="000000"/>
        </a:accent4>
        <a:accent5>
          <a:srgbClr val="ADCAFF"/>
        </a:accent5>
        <a:accent6>
          <a:srgbClr val="8AE7B9"/>
        </a:accent6>
        <a:hlink>
          <a:srgbClr val="CC00CC"/>
        </a:hlink>
        <a:folHlink>
          <a:srgbClr val="B2B2B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22310</TotalTime>
  <Words>442</Words>
  <Application>Microsoft Office PowerPoint</Application>
  <PresentationFormat>Widescreen</PresentationFormat>
  <Paragraphs>69</Paragraphs>
  <Slides>25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25</vt:i4>
      </vt:variant>
    </vt:vector>
  </HeadingPairs>
  <TitlesOfParts>
    <vt:vector size="30" baseType="lpstr">
      <vt:lpstr>Arial</vt:lpstr>
      <vt:lpstr>Palatino Linotype</vt:lpstr>
      <vt:lpstr>Times New Roman</vt:lpstr>
      <vt:lpstr>Default Design</vt:lpstr>
      <vt:lpstr>1_Default Design</vt:lpstr>
      <vt:lpstr>Sistema LaTEX para a compilação de textos</vt:lpstr>
      <vt:lpstr>Olá Mundo</vt:lpstr>
      <vt:lpstr>Motivação</vt:lpstr>
      <vt:lpstr>Compilador de Textos LaTex</vt:lpstr>
      <vt:lpstr>Lista de software</vt:lpstr>
      <vt:lpstr>Arquivos e compilação</vt:lpstr>
      <vt:lpstr>Extrutura de um documento LaTex</vt:lpstr>
      <vt:lpstr>Espaçamento e quebra de parágrafos</vt:lpstr>
      <vt:lpstr>Título e autor</vt:lpstr>
      <vt:lpstr>Equações</vt:lpstr>
      <vt:lpstr>Equações com o uso de ambientes </vt:lpstr>
      <vt:lpstr>Imagens</vt:lpstr>
      <vt:lpstr>Refêrencia para figuras, equações...</vt:lpstr>
      <vt:lpstr>Organização do texto em seções</vt:lpstr>
      <vt:lpstr>Listas</vt:lpstr>
      <vt:lpstr>Comandos do estilo utilizado</vt:lpstr>
      <vt:lpstr>Citações e lista de referências </vt:lpstr>
      <vt:lpstr>Citações</vt:lpstr>
      <vt:lpstr>Citações e Abnt</vt:lpstr>
      <vt:lpstr>Jabref (Gerenciamento de referências)</vt:lpstr>
      <vt:lpstr>Jabref (Gerenciamento de referências) (II)</vt:lpstr>
      <vt:lpstr>Jabref (Gerenciamento de referências) (III)</vt:lpstr>
      <vt:lpstr>Jabref (Gerenciamento de referências) (IV)</vt:lpstr>
      <vt:lpstr>Jabref (Gerenciamento de referências) (IV)</vt:lpstr>
      <vt:lpstr>Como usar informações publicadas em formato Bibtex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luciano senger</dc:creator>
  <cp:lastModifiedBy>Luciano Senger</cp:lastModifiedBy>
  <cp:revision>134</cp:revision>
  <cp:lastPrinted>1601-01-01T00:00:00Z</cp:lastPrinted>
  <dcterms:created xsi:type="dcterms:W3CDTF">1601-01-01T00:00:00Z</dcterms:created>
  <dcterms:modified xsi:type="dcterms:W3CDTF">2023-08-08T18:42:58Z</dcterms:modified>
</cp:coreProperties>
</file>